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  <p:sldMasterId id="2147483695" r:id="rId2"/>
  </p:sldMasterIdLst>
  <p:notesMasterIdLst>
    <p:notesMasterId r:id="rId15"/>
  </p:notesMasterIdLst>
  <p:handoutMasterIdLst>
    <p:handoutMasterId r:id="rId16"/>
  </p:handout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8" r:id="rId12"/>
    <p:sldId id="384" r:id="rId13"/>
    <p:sldId id="385" r:id="rId14"/>
  </p:sldIdLst>
  <p:sldSz cx="10287000" cy="6858000" type="35mm"/>
  <p:notesSz cx="9309100" cy="7023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00"/>
    <a:srgbClr val="FF00FF"/>
    <a:srgbClr val="0099FF"/>
    <a:srgbClr val="0066CC"/>
    <a:srgbClr val="00FFFF"/>
    <a:srgbClr val="CC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90FE5-F6E6-4003-BF40-50988A4C46CB}" v="41" dt="2024-01-15T00:30:21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458" autoAdjust="0"/>
    <p:restoredTop sz="90928" autoAdjust="0"/>
  </p:normalViewPr>
  <p:slideViewPr>
    <p:cSldViewPr>
      <p:cViewPr varScale="1">
        <p:scale>
          <a:sx n="100" d="100"/>
          <a:sy n="100" d="100"/>
        </p:scale>
        <p:origin x="2238" y="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Goetz" userId="e6cd580de2ecb6e7" providerId="LiveId" clId="{8E590FE5-F6E6-4003-BF40-50988A4C46CB}"/>
    <pc:docChg chg="delSld modSld">
      <pc:chgData name="Matt Goetz" userId="e6cd580de2ecb6e7" providerId="LiveId" clId="{8E590FE5-F6E6-4003-BF40-50988A4C46CB}" dt="2024-01-15T00:37:22.823" v="147" actId="20577"/>
      <pc:docMkLst>
        <pc:docMk/>
      </pc:docMkLst>
      <pc:sldChg chg="modSp mod">
        <pc:chgData name="Matt Goetz" userId="e6cd580de2ecb6e7" providerId="LiveId" clId="{8E590FE5-F6E6-4003-BF40-50988A4C46CB}" dt="2024-01-14T23:57:49.756" v="32" actId="27918"/>
        <pc:sldMkLst>
          <pc:docMk/>
          <pc:sldMk cId="3821702614" sldId="375"/>
        </pc:sldMkLst>
        <pc:spChg chg="mod">
          <ac:chgData name="Matt Goetz" userId="e6cd580de2ecb6e7" providerId="LiveId" clId="{8E590FE5-F6E6-4003-BF40-50988A4C46CB}" dt="2024-01-14T23:47:44.873" v="3" actId="20577"/>
          <ac:spMkLst>
            <pc:docMk/>
            <pc:sldMk cId="3821702614" sldId="375"/>
            <ac:spMk id="66563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4T23:49:04.084" v="10" actId="2085"/>
          <ac:graphicFrameMkLst>
            <pc:docMk/>
            <pc:sldMk cId="3821702614" sldId="375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4T23:58:41.863" v="35" actId="27918"/>
        <pc:sldMkLst>
          <pc:docMk/>
          <pc:sldMk cId="921457212" sldId="376"/>
        </pc:sldMkLst>
        <pc:spChg chg="mod">
          <ac:chgData name="Matt Goetz" userId="e6cd580de2ecb6e7" providerId="LiveId" clId="{8E590FE5-F6E6-4003-BF40-50988A4C46CB}" dt="2024-01-14T23:52:25.946" v="20" actId="20577"/>
          <ac:spMkLst>
            <pc:docMk/>
            <pc:sldMk cId="921457212" sldId="376"/>
            <ac:spMk id="68611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4T23:52:16.520" v="18" actId="207"/>
          <ac:graphicFrameMkLst>
            <pc:docMk/>
            <pc:sldMk cId="921457212" sldId="376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4T23:56:37.817" v="28" actId="207"/>
        <pc:sldMkLst>
          <pc:docMk/>
          <pc:sldMk cId="37072705" sldId="377"/>
        </pc:sldMkLst>
        <pc:spChg chg="mod">
          <ac:chgData name="Matt Goetz" userId="e6cd580de2ecb6e7" providerId="LiveId" clId="{8E590FE5-F6E6-4003-BF40-50988A4C46CB}" dt="2024-01-14T23:55:48.614" v="24" actId="20577"/>
          <ac:spMkLst>
            <pc:docMk/>
            <pc:sldMk cId="37072705" sldId="377"/>
            <ac:spMk id="71683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4T23:56:37.817" v="28" actId="207"/>
          <ac:graphicFrameMkLst>
            <pc:docMk/>
            <pc:sldMk cId="37072705" sldId="377"/>
            <ac:graphicFrameMk id="5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01:01.861" v="45" actId="207"/>
        <pc:sldMkLst>
          <pc:docMk/>
          <pc:sldMk cId="792932251" sldId="378"/>
        </pc:sldMkLst>
        <pc:spChg chg="mod">
          <ac:chgData name="Matt Goetz" userId="e6cd580de2ecb6e7" providerId="LiveId" clId="{8E590FE5-F6E6-4003-BF40-50988A4C46CB}" dt="2024-01-15T00:00:14.583" v="39" actId="20577"/>
          <ac:spMkLst>
            <pc:docMk/>
            <pc:sldMk cId="792932251" sldId="378"/>
            <ac:spMk id="72707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01:01.861" v="45" actId="207"/>
          <ac:graphicFrameMkLst>
            <pc:docMk/>
            <pc:sldMk cId="792932251" sldId="378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03:48.466" v="54" actId="20577"/>
        <pc:sldMkLst>
          <pc:docMk/>
          <pc:sldMk cId="565716311" sldId="379"/>
        </pc:sldMkLst>
        <pc:spChg chg="mod">
          <ac:chgData name="Matt Goetz" userId="e6cd580de2ecb6e7" providerId="LiveId" clId="{8E590FE5-F6E6-4003-BF40-50988A4C46CB}" dt="2024-01-15T00:03:48.466" v="54" actId="20577"/>
          <ac:spMkLst>
            <pc:docMk/>
            <pc:sldMk cId="565716311" sldId="379"/>
            <ac:spMk id="2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03:10.704" v="52" actId="2085"/>
          <ac:graphicFrameMkLst>
            <pc:docMk/>
            <pc:sldMk cId="565716311" sldId="379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06:41.256" v="63" actId="20577"/>
        <pc:sldMkLst>
          <pc:docMk/>
          <pc:sldMk cId="3362292888" sldId="380"/>
        </pc:sldMkLst>
        <pc:spChg chg="mod">
          <ac:chgData name="Matt Goetz" userId="e6cd580de2ecb6e7" providerId="LiveId" clId="{8E590FE5-F6E6-4003-BF40-50988A4C46CB}" dt="2024-01-15T00:06:41.256" v="63" actId="20577"/>
          <ac:spMkLst>
            <pc:docMk/>
            <pc:sldMk cId="3362292888" sldId="380"/>
            <ac:spMk id="2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05:24.510" v="61" actId="207"/>
          <ac:graphicFrameMkLst>
            <pc:docMk/>
            <pc:sldMk cId="3362292888" sldId="380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08:31.365" v="72" actId="20577"/>
        <pc:sldMkLst>
          <pc:docMk/>
          <pc:sldMk cId="3923140944" sldId="381"/>
        </pc:sldMkLst>
        <pc:spChg chg="mod">
          <ac:chgData name="Matt Goetz" userId="e6cd580de2ecb6e7" providerId="LiveId" clId="{8E590FE5-F6E6-4003-BF40-50988A4C46CB}" dt="2024-01-15T00:08:31.365" v="72" actId="20577"/>
          <ac:spMkLst>
            <pc:docMk/>
            <pc:sldMk cId="3923140944" sldId="381"/>
            <ac:spMk id="2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08:27.596" v="70" actId="2085"/>
          <ac:graphicFrameMkLst>
            <pc:docMk/>
            <pc:sldMk cId="3923140944" sldId="381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10:53.500" v="81" actId="20577"/>
        <pc:sldMkLst>
          <pc:docMk/>
          <pc:sldMk cId="2837465796" sldId="382"/>
        </pc:sldMkLst>
        <pc:spChg chg="mod">
          <ac:chgData name="Matt Goetz" userId="e6cd580de2ecb6e7" providerId="LiveId" clId="{8E590FE5-F6E6-4003-BF40-50988A4C46CB}" dt="2024-01-15T00:10:53.500" v="81" actId="20577"/>
          <ac:spMkLst>
            <pc:docMk/>
            <pc:sldMk cId="2837465796" sldId="382"/>
            <ac:spMk id="2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10:28.835" v="79" actId="2085"/>
          <ac:graphicFrameMkLst>
            <pc:docMk/>
            <pc:sldMk cId="2837465796" sldId="382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14:40.073" v="90" actId="20577"/>
        <pc:sldMkLst>
          <pc:docMk/>
          <pc:sldMk cId="537099494" sldId="383"/>
        </pc:sldMkLst>
        <pc:spChg chg="mod">
          <ac:chgData name="Matt Goetz" userId="e6cd580de2ecb6e7" providerId="LiveId" clId="{8E590FE5-F6E6-4003-BF40-50988A4C46CB}" dt="2024-01-15T00:14:40.073" v="90" actId="20577"/>
          <ac:spMkLst>
            <pc:docMk/>
            <pc:sldMk cId="537099494" sldId="383"/>
            <ac:spMk id="124931" creationId="{00000000-0000-0000-0000-000000000000}"/>
          </ac:spMkLst>
        </pc:spChg>
      </pc:sldChg>
      <pc:sldChg chg="modSp mod">
        <pc:chgData name="Matt Goetz" userId="e6cd580de2ecb6e7" providerId="LiveId" clId="{8E590FE5-F6E6-4003-BF40-50988A4C46CB}" dt="2024-01-15T00:35:28.632" v="141" actId="20577"/>
        <pc:sldMkLst>
          <pc:docMk/>
          <pc:sldMk cId="3621419217" sldId="384"/>
        </pc:sldMkLst>
        <pc:spChg chg="mod">
          <ac:chgData name="Matt Goetz" userId="e6cd580de2ecb6e7" providerId="LiveId" clId="{8E590FE5-F6E6-4003-BF40-50988A4C46CB}" dt="2024-01-15T00:35:28.632" v="141" actId="20577"/>
          <ac:spMkLst>
            <pc:docMk/>
            <pc:sldMk cId="3621419217" sldId="384"/>
            <ac:spMk id="2" creationId="{00000000-0000-0000-0000-000000000000}"/>
          </ac:spMkLst>
        </pc:spChg>
      </pc:sldChg>
      <pc:sldChg chg="modSp mod">
        <pc:chgData name="Matt Goetz" userId="e6cd580de2ecb6e7" providerId="LiveId" clId="{8E590FE5-F6E6-4003-BF40-50988A4C46CB}" dt="2024-01-15T00:37:22.823" v="147" actId="20577"/>
        <pc:sldMkLst>
          <pc:docMk/>
          <pc:sldMk cId="3611701732" sldId="385"/>
        </pc:sldMkLst>
        <pc:spChg chg="mod">
          <ac:chgData name="Matt Goetz" userId="e6cd580de2ecb6e7" providerId="LiveId" clId="{8E590FE5-F6E6-4003-BF40-50988A4C46CB}" dt="2024-01-15T00:37:22.823" v="147" actId="20577"/>
          <ac:spMkLst>
            <pc:docMk/>
            <pc:sldMk cId="3611701732" sldId="385"/>
            <ac:spMk id="2" creationId="{00000000-0000-0000-0000-000000000000}"/>
          </ac:spMkLst>
        </pc:spChg>
      </pc:sldChg>
      <pc:sldChg chg="modSp del mod">
        <pc:chgData name="Matt Goetz" userId="e6cd580de2ecb6e7" providerId="LiveId" clId="{8E590FE5-F6E6-4003-BF40-50988A4C46CB}" dt="2024-01-15T00:31:31.433" v="135" actId="47"/>
        <pc:sldMkLst>
          <pc:docMk/>
          <pc:sldMk cId="1605921865" sldId="387"/>
        </pc:sldMkLst>
        <pc:graphicFrameChg chg="mod">
          <ac:chgData name="Matt Goetz" userId="e6cd580de2ecb6e7" providerId="LiveId" clId="{8E590FE5-F6E6-4003-BF40-50988A4C46CB}" dt="2024-01-15T00:30:21.438" v="134" actId="207"/>
          <ac:graphicFrameMkLst>
            <pc:docMk/>
            <pc:sldMk cId="1605921865" sldId="387"/>
            <ac:graphicFrameMk id="4" creationId="{00000000-0000-0000-0000-000000000000}"/>
          </ac:graphicFrameMkLst>
        </pc:graphicFrameChg>
      </pc:sldChg>
      <pc:sldChg chg="modSp mod">
        <pc:chgData name="Matt Goetz" userId="e6cd580de2ecb6e7" providerId="LiveId" clId="{8E590FE5-F6E6-4003-BF40-50988A4C46CB}" dt="2024-01-15T00:21:29.823" v="115" actId="20577"/>
        <pc:sldMkLst>
          <pc:docMk/>
          <pc:sldMk cId="1124204617" sldId="388"/>
        </pc:sldMkLst>
        <pc:spChg chg="mod">
          <ac:chgData name="Matt Goetz" userId="e6cd580de2ecb6e7" providerId="LiveId" clId="{8E590FE5-F6E6-4003-BF40-50988A4C46CB}" dt="2024-01-15T00:21:29.823" v="115" actId="20577"/>
          <ac:spMkLst>
            <pc:docMk/>
            <pc:sldMk cId="1124204617" sldId="388"/>
            <ac:spMk id="2" creationId="{00000000-0000-0000-0000-000000000000}"/>
          </ac:spMkLst>
        </pc:spChg>
        <pc:graphicFrameChg chg="mod">
          <ac:chgData name="Matt Goetz" userId="e6cd580de2ecb6e7" providerId="LiveId" clId="{8E590FE5-F6E6-4003-BF40-50988A4C46CB}" dt="2024-01-15T00:18:13.537" v="103" actId="207"/>
          <ac:graphicFrameMkLst>
            <pc:docMk/>
            <pc:sldMk cId="1124204617" sldId="388"/>
            <ac:graphicFrameMk id="4" creationId="{00000000-0000-0000-0000-000000000000}"/>
          </ac:graphicFrameMkLst>
        </pc:graphicFrameChg>
        <pc:graphicFrameChg chg="mod">
          <ac:chgData name="Matt Goetz" userId="e6cd580de2ecb6e7" providerId="LiveId" clId="{8E590FE5-F6E6-4003-BF40-50988A4C46CB}" dt="2024-01-15T00:21:10.169" v="113" actId="2085"/>
          <ac:graphicFrameMkLst>
            <pc:docMk/>
            <pc:sldMk cId="1124204617" sldId="388"/>
            <ac:graphicFrameMk id="5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6" formatCode="0">
                  <c:v>22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00D4-4967-843B-23CE8A2A92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6" formatCode="0">
                  <c:v>32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00D4-4967-843B-23CE8A2A92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6" formatCode="0">
                  <c:v>21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00D4-4967-843B-23CE8A2A92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6" formatCode="0">
                  <c:v>37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3-00D4-4967-843B-23CE8A2A92D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4" formatCode="0">
                  <c:v>1</c:v>
                </c:pt>
                <c:pt idx="5" formatCode="0">
                  <c:v>7</c:v>
                </c:pt>
                <c:pt idx="6" formatCode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D4-4967-843B-23CE8A2A92D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4" formatCode="0">
                  <c:v>2.1235955056179705</c:v>
                </c:pt>
                <c:pt idx="5" formatCode="0">
                  <c:v>5</c:v>
                </c:pt>
                <c:pt idx="6" formatCode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D4-4967-843B-23CE8A2A92D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4" formatCode="0">
                  <c:v>0</c:v>
                </c:pt>
                <c:pt idx="5" formatCode="0">
                  <c:v>10</c:v>
                </c:pt>
                <c:pt idx="6" formatCode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D4-4967-843B-23CE8A2A92D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4" formatCode="0">
                  <c:v>0</c:v>
                </c:pt>
                <c:pt idx="5" formatCode="0">
                  <c:v>7</c:v>
                </c:pt>
                <c:pt idx="6" formatCode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0D4-4967-843B-23CE8A2A92DC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Sheet1!$J$2:$J$8</c:f>
              <c:numCache>
                <c:formatCode>0</c:formatCode>
                <c:ptCount val="7"/>
                <c:pt idx="0">
                  <c:v>8</c:v>
                </c:pt>
                <c:pt idx="3">
                  <c:v>11</c:v>
                </c:pt>
                <c:pt idx="4">
                  <c:v>1</c:v>
                </c:pt>
                <c:pt idx="5">
                  <c:v>24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D4-4967-843B-23CE8A2A92D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Sheet1!$K$2:$K$8</c:f>
              <c:numCache>
                <c:formatCode>0</c:formatCode>
                <c:ptCount val="7"/>
                <c:pt idx="0">
                  <c:v>10.784313725490193</c:v>
                </c:pt>
                <c:pt idx="3">
                  <c:v>9.7297297297297263</c:v>
                </c:pt>
                <c:pt idx="4">
                  <c:v>0.98039215686273451</c:v>
                </c:pt>
                <c:pt idx="5">
                  <c:v>38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D4-4967-843B-23CE8A2A92DC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Sheet1!$L$2:$L$8</c:f>
              <c:numCache>
                <c:formatCode>0</c:formatCode>
                <c:ptCount val="7"/>
                <c:pt idx="0">
                  <c:v>6.6850000000000023</c:v>
                </c:pt>
                <c:pt idx="3">
                  <c:v>14.258620689655174</c:v>
                </c:pt>
                <c:pt idx="4">
                  <c:v>1.9104477611940354</c:v>
                </c:pt>
                <c:pt idx="5">
                  <c:v>53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D4-4967-843B-23CE8A2A92DC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Sheet1!$M$2:$M$8</c:f>
              <c:numCache>
                <c:formatCode>0</c:formatCode>
                <c:ptCount val="7"/>
                <c:pt idx="0">
                  <c:v>5</c:v>
                </c:pt>
                <c:pt idx="3">
                  <c:v>10</c:v>
                </c:pt>
                <c:pt idx="4">
                  <c:v>0</c:v>
                </c:pt>
                <c:pt idx="5">
                  <c:v>56</c:v>
                </c:pt>
                <c:pt idx="6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0D4-4967-843B-23CE8A2A92DC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Sheet1!$N$2:$N$8</c:f>
              <c:numCache>
                <c:formatCode>0</c:formatCode>
                <c:ptCount val="7"/>
                <c:pt idx="0">
                  <c:v>9</c:v>
                </c:pt>
                <c:pt idx="3">
                  <c:v>7</c:v>
                </c:pt>
                <c:pt idx="4">
                  <c:v>1</c:v>
                </c:pt>
                <c:pt idx="5">
                  <c:v>59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0D4-4967-843B-23CE8A2A92DC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Sheet1!$O$2:$O$8</c:f>
              <c:numCache>
                <c:formatCode>0</c:formatCode>
                <c:ptCount val="7"/>
                <c:pt idx="0">
                  <c:v>13</c:v>
                </c:pt>
                <c:pt idx="3">
                  <c:v>8</c:v>
                </c:pt>
                <c:pt idx="4">
                  <c:v>2</c:v>
                </c:pt>
                <c:pt idx="5">
                  <c:v>59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0D4-4967-843B-23CE8A2A92DC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Sheet1!$P$2:$P$8</c:f>
              <c:numCache>
                <c:formatCode>0</c:formatCode>
                <c:ptCount val="7"/>
                <c:pt idx="0">
                  <c:v>20.168067226890756</c:v>
                </c:pt>
                <c:pt idx="1">
                  <c:v>15.833333333333329</c:v>
                </c:pt>
                <c:pt idx="2">
                  <c:v>0</c:v>
                </c:pt>
                <c:pt idx="3">
                  <c:v>4.6052631578947398</c:v>
                </c:pt>
                <c:pt idx="4">
                  <c:v>2.3952095808383262</c:v>
                </c:pt>
                <c:pt idx="5">
                  <c:v>60.479041916167667</c:v>
                </c:pt>
                <c:pt idx="6">
                  <c:v>48.50299401197605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0D4-4967-843B-23CE8A2A92DC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Sheet1!$Q$2:$Q$8</c:f>
              <c:numCache>
                <c:formatCode>0</c:formatCode>
                <c:ptCount val="7"/>
                <c:pt idx="0">
                  <c:v>11.39240506329115</c:v>
                </c:pt>
                <c:pt idx="1">
                  <c:v>11.320754716981128</c:v>
                </c:pt>
                <c:pt idx="2">
                  <c:v>0.62893081761006897</c:v>
                </c:pt>
                <c:pt idx="3">
                  <c:v>0.62893081761006897</c:v>
                </c:pt>
                <c:pt idx="4">
                  <c:v>0</c:v>
                </c:pt>
                <c:pt idx="5">
                  <c:v>58.490566037735846</c:v>
                </c:pt>
                <c:pt idx="6">
                  <c:v>38.9937106918239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0D4-4967-843B-23CE8A2A92DC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Sheet1!$R$2:$R$8</c:f>
              <c:numCache>
                <c:formatCode>0</c:formatCode>
                <c:ptCount val="7"/>
                <c:pt idx="0">
                  <c:v>9.9173553719008254</c:v>
                </c:pt>
                <c:pt idx="1">
                  <c:v>9.9173553719008254</c:v>
                </c:pt>
                <c:pt idx="2">
                  <c:v>0</c:v>
                </c:pt>
                <c:pt idx="3">
                  <c:v>1.6528925619834638</c:v>
                </c:pt>
                <c:pt idx="4">
                  <c:v>3.3057851239669418</c:v>
                </c:pt>
                <c:pt idx="5">
                  <c:v>57.02479338842975</c:v>
                </c:pt>
                <c:pt idx="6">
                  <c:v>36.666666666666671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D4-4967-843B-23CE8A2A92DC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 w="25310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Sheet1!$S$2:$S$8</c:f>
              <c:numCache>
                <c:formatCode>0</c:formatCode>
                <c:ptCount val="7"/>
                <c:pt idx="0">
                  <c:v>10.21897810218978</c:v>
                </c:pt>
                <c:pt idx="1">
                  <c:v>7.299270072992698</c:v>
                </c:pt>
                <c:pt idx="2">
                  <c:v>0</c:v>
                </c:pt>
                <c:pt idx="3">
                  <c:v>3.649635036496349</c:v>
                </c:pt>
                <c:pt idx="4">
                  <c:v>1.4598540145985339</c:v>
                </c:pt>
                <c:pt idx="5">
                  <c:v>59.124087591240873</c:v>
                </c:pt>
                <c:pt idx="6">
                  <c:v>43.79562043795621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0D4-4967-843B-23CE8A2A92DC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25310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Sheet1!$T$2:$T$8</c:f>
              <c:numCache>
                <c:formatCode>0</c:formatCode>
                <c:ptCount val="7"/>
                <c:pt idx="0">
                  <c:v>15.200000000000003</c:v>
                </c:pt>
                <c:pt idx="1">
                  <c:v>14.285714285714292</c:v>
                </c:pt>
                <c:pt idx="2">
                  <c:v>0</c:v>
                </c:pt>
                <c:pt idx="3">
                  <c:v>0</c:v>
                </c:pt>
                <c:pt idx="4">
                  <c:v>1.5873015873015959</c:v>
                </c:pt>
                <c:pt idx="5">
                  <c:v>56.349206349206348</c:v>
                </c:pt>
                <c:pt idx="6">
                  <c:v>24.603174603174608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0D4-4967-843B-23CE8A2A92DC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25310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Sheet1!$U$2:$U$8</c:f>
              <c:numCache>
                <c:formatCode>0</c:formatCode>
                <c:ptCount val="7"/>
                <c:pt idx="0">
                  <c:v>13.450292397660817</c:v>
                </c:pt>
                <c:pt idx="1">
                  <c:v>9.3567251461988263</c:v>
                </c:pt>
                <c:pt idx="2">
                  <c:v>0</c:v>
                </c:pt>
                <c:pt idx="3">
                  <c:v>13.513513513513516</c:v>
                </c:pt>
                <c:pt idx="4">
                  <c:v>0</c:v>
                </c:pt>
                <c:pt idx="5">
                  <c:v>54.385964912280706</c:v>
                </c:pt>
                <c:pt idx="6">
                  <c:v>41.520467836257311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0D4-4967-843B-23CE8A2A92DC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Sheet1!$V$2:$V$8</c:f>
              <c:numCache>
                <c:formatCode>0</c:formatCode>
                <c:ptCount val="7"/>
                <c:pt idx="0">
                  <c:v>18.309859154929569</c:v>
                </c:pt>
                <c:pt idx="1">
                  <c:v>14.788732394366207</c:v>
                </c:pt>
                <c:pt idx="2">
                  <c:v>0</c:v>
                </c:pt>
                <c:pt idx="3">
                  <c:v>11.764705882352942</c:v>
                </c:pt>
                <c:pt idx="4">
                  <c:v>2.1126760563380316</c:v>
                </c:pt>
                <c:pt idx="5">
                  <c:v>50.704225352112672</c:v>
                </c:pt>
                <c:pt idx="6">
                  <c:v>42.95774647887324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0D4-4967-843B-23CE8A2A92DC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Sheet1!$W$2:$W$8</c:f>
              <c:numCache>
                <c:formatCode>0</c:formatCode>
                <c:ptCount val="7"/>
                <c:pt idx="0">
                  <c:v>13.475177304964532</c:v>
                </c:pt>
                <c:pt idx="1">
                  <c:v>12.056737588652481</c:v>
                </c:pt>
                <c:pt idx="2">
                  <c:v>0</c:v>
                </c:pt>
                <c:pt idx="3">
                  <c:v>0</c:v>
                </c:pt>
                <c:pt idx="4">
                  <c:v>1.418439716312065</c:v>
                </c:pt>
                <c:pt idx="5">
                  <c:v>53.900709219858157</c:v>
                </c:pt>
                <c:pt idx="6">
                  <c:v>32.857142857142861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0D4-4967-843B-23CE8A2A92DC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Sheet1!$X$2:$X$8</c:f>
              <c:numCache>
                <c:formatCode>0</c:formatCode>
                <c:ptCount val="7"/>
                <c:pt idx="0">
                  <c:v>24.456521739130437</c:v>
                </c:pt>
                <c:pt idx="1">
                  <c:v>22.282608695652172</c:v>
                </c:pt>
                <c:pt idx="2">
                  <c:v>1.0928961748633839</c:v>
                </c:pt>
                <c:pt idx="3">
                  <c:v>7.2727272727272805</c:v>
                </c:pt>
                <c:pt idx="4">
                  <c:v>2.1739130434782652</c:v>
                </c:pt>
                <c:pt idx="5">
                  <c:v>56.043956043956044</c:v>
                </c:pt>
                <c:pt idx="6">
                  <c:v>55.434782608695656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0D4-4967-843B-23CE8A2A92DC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Sheet1!$Y$2:$Y$8</c:f>
              <c:numCache>
                <c:formatCode>0</c:formatCode>
                <c:ptCount val="7"/>
                <c:pt idx="0">
                  <c:v>25.316455696202539</c:v>
                </c:pt>
                <c:pt idx="1">
                  <c:v>22.784810126582272</c:v>
                </c:pt>
                <c:pt idx="2">
                  <c:v>0</c:v>
                </c:pt>
                <c:pt idx="3">
                  <c:v>9.5541401273885356</c:v>
                </c:pt>
                <c:pt idx="4">
                  <c:v>1.2658227848101262</c:v>
                </c:pt>
                <c:pt idx="5">
                  <c:v>51.898734177215189</c:v>
                </c:pt>
                <c:pt idx="6">
                  <c:v>44.936708860759488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0D4-4967-843B-23CE8A2A92DC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Sheet1!$Z$2:$Z$8</c:f>
              <c:numCache>
                <c:formatCode>0</c:formatCode>
                <c:ptCount val="7"/>
                <c:pt idx="0">
                  <c:v>29.651162790697668</c:v>
                </c:pt>
                <c:pt idx="1">
                  <c:v>23.255813953488371</c:v>
                </c:pt>
                <c:pt idx="2">
                  <c:v>0.58823529411765207</c:v>
                </c:pt>
                <c:pt idx="3">
                  <c:v>10.778443113772454</c:v>
                </c:pt>
                <c:pt idx="4">
                  <c:v>1.1834319526627155</c:v>
                </c:pt>
                <c:pt idx="5">
                  <c:v>59.883720930232556</c:v>
                </c:pt>
                <c:pt idx="6">
                  <c:v>43.274853801169591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0D4-4967-843B-23CE8A2A92DC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Sheet1!$AA$2:$AA$8</c:f>
              <c:numCache>
                <c:formatCode>0</c:formatCode>
                <c:ptCount val="7"/>
                <c:pt idx="0">
                  <c:v>35.220125786163521</c:v>
                </c:pt>
                <c:pt idx="1">
                  <c:v>18.181818181818173</c:v>
                </c:pt>
                <c:pt idx="2">
                  <c:v>0.63694267515923286</c:v>
                </c:pt>
                <c:pt idx="3">
                  <c:v>12.025316455696199</c:v>
                </c:pt>
                <c:pt idx="4">
                  <c:v>0</c:v>
                </c:pt>
                <c:pt idx="5">
                  <c:v>59.74842767295597</c:v>
                </c:pt>
                <c:pt idx="6">
                  <c:v>52.20125786163522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1-4161-86CA-4E468C716FBE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Sheet1!$AB$2:$AB$8</c:f>
              <c:numCache>
                <c:formatCode>0</c:formatCode>
                <c:ptCount val="7"/>
                <c:pt idx="0">
                  <c:v>26.28205128205127</c:v>
                </c:pt>
                <c:pt idx="1">
                  <c:v>12.413793103448285</c:v>
                </c:pt>
                <c:pt idx="2">
                  <c:v>0.64935064935063735</c:v>
                </c:pt>
                <c:pt idx="3">
                  <c:v>9.6153846153846132</c:v>
                </c:pt>
                <c:pt idx="4">
                  <c:v>0.69444444444444287</c:v>
                </c:pt>
                <c:pt idx="5">
                  <c:v>53.205128205128204</c:v>
                </c:pt>
                <c:pt idx="6">
                  <c:v>32.692307692307693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9-489B-85FD-2C6A23359392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Sheet1!$AC$2:$AC$8</c:f>
              <c:numCache>
                <c:formatCode>0</c:formatCode>
                <c:ptCount val="7"/>
                <c:pt idx="0">
                  <c:v>36</c:v>
                </c:pt>
                <c:pt idx="1">
                  <c:v>11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53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B8-4DD5-AC77-65A2CEACD130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Sheet1!$AD$2:$AD$8</c:f>
              <c:numCache>
                <c:formatCode>0</c:formatCode>
                <c:ptCount val="7"/>
                <c:pt idx="0">
                  <c:v>45.652173913043484</c:v>
                </c:pt>
                <c:pt idx="1">
                  <c:v>14.400000000000006</c:v>
                </c:pt>
                <c:pt idx="2">
                  <c:v>0.72992700729926696</c:v>
                </c:pt>
                <c:pt idx="3">
                  <c:v>17.518248175182478</c:v>
                </c:pt>
                <c:pt idx="4">
                  <c:v>0</c:v>
                </c:pt>
                <c:pt idx="5">
                  <c:v>66.666666666666671</c:v>
                </c:pt>
                <c:pt idx="6">
                  <c:v>42.028985507246375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6-46DF-9458-7D0443A18D4D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Sheet1!$AE$2:$AE$8</c:f>
              <c:numCache>
                <c:formatCode>0</c:formatCode>
                <c:ptCount val="7"/>
                <c:pt idx="0">
                  <c:v>42.990654205607484</c:v>
                </c:pt>
                <c:pt idx="1">
                  <c:v>12.7659574468085</c:v>
                </c:pt>
                <c:pt idx="2">
                  <c:v>0.952380952380949</c:v>
                </c:pt>
                <c:pt idx="3">
                  <c:v>8.5714285714285694</c:v>
                </c:pt>
                <c:pt idx="4">
                  <c:v>0.93457943925233167</c:v>
                </c:pt>
                <c:pt idx="5">
                  <c:v>58.878504672897201</c:v>
                </c:pt>
                <c:pt idx="6">
                  <c:v>35.514018691588788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8-4AFF-9B31-91BE387923E4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Sheet1!$AF$2:$AF$8</c:f>
              <c:numCache>
                <c:formatCode>0</c:formatCode>
                <c:ptCount val="7"/>
                <c:pt idx="0">
                  <c:v>39.090909090909086</c:v>
                </c:pt>
                <c:pt idx="1">
                  <c:v>8.8235294117647101</c:v>
                </c:pt>
                <c:pt idx="2">
                  <c:v>0.90909090909090651</c:v>
                </c:pt>
                <c:pt idx="3">
                  <c:v>6.3636363636363598</c:v>
                </c:pt>
                <c:pt idx="4">
                  <c:v>0</c:v>
                </c:pt>
                <c:pt idx="5">
                  <c:v>55.454545454545453</c:v>
                </c:pt>
                <c:pt idx="6">
                  <c:v>43.63636363636364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5-4B6D-9F27-25C215ED563E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C0128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Sheet1!$AG$2:$AG$8</c:f>
              <c:numCache>
                <c:formatCode>0</c:formatCode>
                <c:ptCount val="7"/>
                <c:pt idx="0">
                  <c:v>43.39622641509434</c:v>
                </c:pt>
                <c:pt idx="1">
                  <c:v>7.8431372549019613</c:v>
                </c:pt>
                <c:pt idx="2">
                  <c:v>0</c:v>
                </c:pt>
                <c:pt idx="3">
                  <c:v>5.6603773584905639</c:v>
                </c:pt>
                <c:pt idx="4">
                  <c:v>0</c:v>
                </c:pt>
                <c:pt idx="5">
                  <c:v>59.433962264150942</c:v>
                </c:pt>
                <c:pt idx="6">
                  <c:v>37.735849056603776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4-4DC9-8542-E78709C5E757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Sheet1!$AH$2:$AH$8</c:f>
              <c:numCache>
                <c:formatCode>0</c:formatCode>
                <c:ptCount val="7"/>
                <c:pt idx="0">
                  <c:v>41.747572815533985</c:v>
                </c:pt>
                <c:pt idx="1">
                  <c:v>7.4468085106383057</c:v>
                </c:pt>
                <c:pt idx="2">
                  <c:v>0</c:v>
                </c:pt>
                <c:pt idx="3">
                  <c:v>7.7669902912621325</c:v>
                </c:pt>
                <c:pt idx="4">
                  <c:v>1.9417475728155296</c:v>
                </c:pt>
                <c:pt idx="5">
                  <c:v>50</c:v>
                </c:pt>
                <c:pt idx="6">
                  <c:v>31.067961165048544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B-4814-9DBA-3F3ED3939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69120"/>
        <c:axId val="70470656"/>
        <c:extLst/>
      </c:barChart>
      <c:catAx>
        <c:axId val="7046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pPr>
            <a:endParaRPr lang="en-US"/>
          </a:p>
        </c:txPr>
        <c:crossAx val="70470656"/>
        <c:crosses val="autoZero"/>
        <c:auto val="1"/>
        <c:lblAlgn val="ctr"/>
        <c:lblOffset val="100"/>
        <c:noMultiLvlLbl val="0"/>
      </c:catAx>
      <c:valAx>
        <c:axId val="70470656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Resistance (%)</a:t>
                </a:r>
              </a:p>
            </c:rich>
          </c:tx>
          <c:overlay val="0"/>
          <c:spPr>
            <a:ln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70469120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chemeClr val="bg2"/>
                </a:solidFill>
              </a:defRPr>
            </a:pPr>
            <a:r>
              <a:rPr lang="en-US" i="1" dirty="0">
                <a:solidFill>
                  <a:schemeClr val="bg2"/>
                </a:solidFill>
              </a:rPr>
              <a:t>E. coli</a:t>
            </a:r>
          </a:p>
        </c:rich>
      </c:tx>
      <c:layout>
        <c:manualLayout>
          <c:xMode val="edge"/>
          <c:yMode val="edge"/>
          <c:x val="0.49244285244963493"/>
          <c:y val="1.5151515151515152E-2"/>
        </c:manualLayout>
      </c:layout>
      <c:overlay val="1"/>
      <c:spPr>
        <a:solidFill>
          <a:srgbClr val="FAFD0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7"/>
                <c:pt idx="0">
                  <c:v>2.3668639053254452</c:v>
                </c:pt>
                <c:pt idx="1">
                  <c:v>0</c:v>
                </c:pt>
                <c:pt idx="2">
                  <c:v>9.5723014256619052</c:v>
                </c:pt>
                <c:pt idx="3">
                  <c:v>0</c:v>
                </c:pt>
                <c:pt idx="4">
                  <c:v>17.311608961303463</c:v>
                </c:pt>
                <c:pt idx="5">
                  <c:v>22.950819672131146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C3-4C8F-BA91-233E251EEB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7"/>
                <c:pt idx="0">
                  <c:v>4.0139616055846403</c:v>
                </c:pt>
                <c:pt idx="1">
                  <c:v>-0.17452006980802537</c:v>
                </c:pt>
                <c:pt idx="2">
                  <c:v>9.5986038394415374</c:v>
                </c:pt>
                <c:pt idx="3">
                  <c:v>0</c:v>
                </c:pt>
                <c:pt idx="4">
                  <c:v>26.003490401396164</c:v>
                </c:pt>
                <c:pt idx="5">
                  <c:v>20.767888307155317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C3-4C8F-BA91-233E251EEB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7"/>
                <c:pt idx="0">
                  <c:v>2.6022304832713701</c:v>
                </c:pt>
                <c:pt idx="1">
                  <c:v>0</c:v>
                </c:pt>
                <c:pt idx="2">
                  <c:v>8.5501858736059546</c:v>
                </c:pt>
                <c:pt idx="3">
                  <c:v>0.92936802973977706</c:v>
                </c:pt>
                <c:pt idx="4">
                  <c:v>22.862453531598518</c:v>
                </c:pt>
                <c:pt idx="5">
                  <c:v>22.676579925650557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C3-4C8F-BA91-233E251EEB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7"/>
                <c:pt idx="0">
                  <c:v>2.8901734104046284</c:v>
                </c:pt>
                <c:pt idx="1">
                  <c:v>0</c:v>
                </c:pt>
                <c:pt idx="2">
                  <c:v>10</c:v>
                </c:pt>
                <c:pt idx="3">
                  <c:v>0.38834951456310307</c:v>
                </c:pt>
                <c:pt idx="4">
                  <c:v>25.192307692307693</c:v>
                </c:pt>
                <c:pt idx="5">
                  <c:v>24.038461538461547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C3-4C8F-BA91-233E251EEB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Sheet1!$F$2:$F$9</c:f>
              <c:numCache>
                <c:formatCode>0</c:formatCode>
                <c:ptCount val="7"/>
                <c:pt idx="0">
                  <c:v>3.7800687285223376</c:v>
                </c:pt>
                <c:pt idx="1">
                  <c:v>0.86058519793459709</c:v>
                </c:pt>
                <c:pt idx="2">
                  <c:v>9.278350515463913</c:v>
                </c:pt>
                <c:pt idx="3">
                  <c:v>0</c:v>
                </c:pt>
                <c:pt idx="4">
                  <c:v>28.178694158075601</c:v>
                </c:pt>
                <c:pt idx="5">
                  <c:v>24.226804123711347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C3-4C8F-BA91-233E251EEBE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Sheet1!$G$2:$G$9</c:f>
              <c:numCache>
                <c:formatCode>0</c:formatCode>
                <c:ptCount val="7"/>
                <c:pt idx="0">
                  <c:v>4.4943820224719104</c:v>
                </c:pt>
                <c:pt idx="1">
                  <c:v>0</c:v>
                </c:pt>
                <c:pt idx="2">
                  <c:v>10.737179487179489</c:v>
                </c:pt>
                <c:pt idx="3">
                  <c:v>0</c:v>
                </c:pt>
                <c:pt idx="4">
                  <c:v>27.724358974358978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C3-4C8F-BA91-233E251EEBE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Sheet1!$H$2:$H$9</c:f>
              <c:numCache>
                <c:formatCode>0</c:formatCode>
                <c:ptCount val="7"/>
                <c:pt idx="0">
                  <c:v>7.6923076923076934</c:v>
                </c:pt>
                <c:pt idx="1">
                  <c:v>0.15060240963855165</c:v>
                </c:pt>
                <c:pt idx="2">
                  <c:v>12.781954887218049</c:v>
                </c:pt>
                <c:pt idx="3">
                  <c:v>0.60240963855420659</c:v>
                </c:pt>
                <c:pt idx="4">
                  <c:v>31.729323308270679</c:v>
                </c:pt>
                <c:pt idx="5">
                  <c:v>27.409638554216869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C3-4C8F-BA91-233E251EEBE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7"/>
                <c:pt idx="0">
                  <c:v>5.8371735791090629</c:v>
                </c:pt>
                <c:pt idx="1">
                  <c:v>0</c:v>
                </c:pt>
                <c:pt idx="2">
                  <c:v>10.291858678955464</c:v>
                </c:pt>
                <c:pt idx="3">
                  <c:v>0</c:v>
                </c:pt>
                <c:pt idx="4">
                  <c:v>30.261136712749618</c:v>
                </c:pt>
                <c:pt idx="5">
                  <c:v>26.113671274961604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C3-4C8F-BA91-233E251EEBE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7"/>
                <c:pt idx="0">
                  <c:v>8.4604715672676747</c:v>
                </c:pt>
                <c:pt idx="1">
                  <c:v>-0.27739251040222257</c:v>
                </c:pt>
                <c:pt idx="2">
                  <c:v>11.511789181692095</c:v>
                </c:pt>
                <c:pt idx="3">
                  <c:v>-0.55478502080444514</c:v>
                </c:pt>
                <c:pt idx="4">
                  <c:v>33.426183844011135</c:v>
                </c:pt>
                <c:pt idx="5">
                  <c:v>29.027777777777771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C3-4C8F-BA91-233E251EEBE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7"/>
                <c:pt idx="0">
                  <c:v>10.31286210892236</c:v>
                </c:pt>
                <c:pt idx="1">
                  <c:v>0</c:v>
                </c:pt>
                <c:pt idx="2">
                  <c:v>12.514484356894556</c:v>
                </c:pt>
                <c:pt idx="3">
                  <c:v>0.92699884125144649</c:v>
                </c:pt>
                <c:pt idx="4">
                  <c:v>28.306264501160101</c:v>
                </c:pt>
                <c:pt idx="5">
                  <c:v>24.186046511627907</c:v>
                </c:pt>
                <c:pt idx="6" formatCode="0">
                  <c:v>7.0220162224797207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C3-4C8F-BA91-233E251EEBE9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Sheet1!$L$2:$L$9</c:f>
              <c:numCache>
                <c:formatCode>General</c:formatCode>
                <c:ptCount val="7"/>
                <c:pt idx="0">
                  <c:v>9.47265625</c:v>
                </c:pt>
                <c:pt idx="1">
                  <c:v>-9.8039215686270609E-2</c:v>
                </c:pt>
                <c:pt idx="2">
                  <c:v>12</c:v>
                </c:pt>
                <c:pt idx="3">
                  <c:v>-0.19762845849801636</c:v>
                </c:pt>
                <c:pt idx="4">
                  <c:v>32.292682926829258</c:v>
                </c:pt>
                <c:pt idx="5">
                  <c:v>28.097560975609753</c:v>
                </c:pt>
                <c:pt idx="6" formatCode="0">
                  <c:v>4.7131707317073221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C3-4C8F-BA91-233E251EEBE9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Sheet1!$M$2:$M$9</c:f>
              <c:numCache>
                <c:formatCode>General</c:formatCode>
                <c:ptCount val="7"/>
                <c:pt idx="0">
                  <c:v>11.882129277566548</c:v>
                </c:pt>
                <c:pt idx="1">
                  <c:v>-9.5328884652047918E-2</c:v>
                </c:pt>
                <c:pt idx="2">
                  <c:v>11.026615969581755</c:v>
                </c:pt>
                <c:pt idx="3">
                  <c:v>0</c:v>
                </c:pt>
                <c:pt idx="4">
                  <c:v>31.649189704480463</c:v>
                </c:pt>
                <c:pt idx="5">
                  <c:v>28.924833491912466</c:v>
                </c:pt>
                <c:pt idx="6" formatCode="0">
                  <c:v>3.881065651760224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5-4F99-9D80-0ACD4E95BEFD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Sheet1!$N$2:$N$9</c:f>
              <c:numCache>
                <c:formatCode>0</c:formatCode>
                <c:ptCount val="7"/>
                <c:pt idx="0">
                  <c:v>9.6573208722741413</c:v>
                </c:pt>
                <c:pt idx="1">
                  <c:v>0.10416666666665719</c:v>
                </c:pt>
                <c:pt idx="2">
                  <c:v>12.033195020746888</c:v>
                </c:pt>
                <c:pt idx="3">
                  <c:v>-0.11600928074247463</c:v>
                </c:pt>
                <c:pt idx="4">
                  <c:v>26.244813278008294</c:v>
                </c:pt>
                <c:pt idx="5">
                  <c:v>27.282157676348547</c:v>
                </c:pt>
                <c:pt idx="6">
                  <c:v>3.5010373443983411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D-414E-95A4-C450EFFF5AB4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Sheet1!$O$2:$O$9</c:f>
              <c:numCache>
                <c:formatCode>0</c:formatCode>
                <c:ptCount val="7"/>
                <c:pt idx="0">
                  <c:v>11.494252873563212</c:v>
                </c:pt>
                <c:pt idx="1">
                  <c:v>0.19138755980860367</c:v>
                </c:pt>
                <c:pt idx="2">
                  <c:v>11.365807067812796</c:v>
                </c:pt>
                <c:pt idx="3">
                  <c:v>0</c:v>
                </c:pt>
                <c:pt idx="4">
                  <c:v>28.585086042065015</c:v>
                </c:pt>
                <c:pt idx="5">
                  <c:v>25.908221797323137</c:v>
                </c:pt>
                <c:pt idx="6">
                  <c:v>4.6170009551098445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5-4596-812F-35C8DA324434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Sheet1!$P$2:$P$9</c:f>
              <c:numCache>
                <c:formatCode>0</c:formatCode>
                <c:ptCount val="7"/>
                <c:pt idx="0">
                  <c:v>10.054054054054049</c:v>
                </c:pt>
                <c:pt idx="1">
                  <c:v>0.10822510822509912</c:v>
                </c:pt>
                <c:pt idx="2">
                  <c:v>10.594594594594597</c:v>
                </c:pt>
                <c:pt idx="3">
                  <c:v>0.32467532467532578</c:v>
                </c:pt>
                <c:pt idx="4">
                  <c:v>31.351351351351354</c:v>
                </c:pt>
                <c:pt idx="5">
                  <c:v>27.459459459459453</c:v>
                </c:pt>
                <c:pt idx="6">
                  <c:v>3.9005405405405327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F-486A-AE56-B49E3B04C48E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Sheet1!$Q$2:$Q$9</c:f>
              <c:numCache>
                <c:formatCode>0</c:formatCode>
                <c:ptCount val="7"/>
                <c:pt idx="0">
                  <c:v>14.058355437665782</c:v>
                </c:pt>
                <c:pt idx="1">
                  <c:v>0.13245033112583826</c:v>
                </c:pt>
                <c:pt idx="2">
                  <c:v>9.0066225165562912</c:v>
                </c:pt>
                <c:pt idx="3">
                  <c:v>-0.13245033112583826</c:v>
                </c:pt>
                <c:pt idx="4">
                  <c:v>32.450331125827816</c:v>
                </c:pt>
                <c:pt idx="5">
                  <c:v>25.430463576158942</c:v>
                </c:pt>
                <c:pt idx="6">
                  <c:v>3.9602649006622528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3-4595-8442-144CFD6459DB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Sheet1!$R$2:$R$9</c:f>
              <c:numCache>
                <c:formatCode>0</c:formatCode>
                <c:ptCount val="7"/>
                <c:pt idx="0">
                  <c:v>14.302600472813239</c:v>
                </c:pt>
                <c:pt idx="1">
                  <c:v>0.11820330969267445</c:v>
                </c:pt>
                <c:pt idx="2">
                  <c:v>10.520094562647756</c:v>
                </c:pt>
                <c:pt idx="3">
                  <c:v>0</c:v>
                </c:pt>
                <c:pt idx="4">
                  <c:v>31.205673758865245</c:v>
                </c:pt>
                <c:pt idx="5">
                  <c:v>22.576832151300238</c:v>
                </c:pt>
                <c:pt idx="6">
                  <c:v>4.2434988179668949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17-447F-84EF-1F5A37D126AF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Sheet1!$S$2:$S$9</c:f>
              <c:numCache>
                <c:formatCode>0</c:formatCode>
                <c:ptCount val="7"/>
                <c:pt idx="0">
                  <c:v>15.081206496519712</c:v>
                </c:pt>
                <c:pt idx="1">
                  <c:v>0</c:v>
                </c:pt>
                <c:pt idx="2">
                  <c:v>9.3967517401392087</c:v>
                </c:pt>
                <c:pt idx="3">
                  <c:v>0</c:v>
                </c:pt>
                <c:pt idx="4">
                  <c:v>31.707317073170728</c:v>
                </c:pt>
                <c:pt idx="5">
                  <c:v>25.522041763341065</c:v>
                </c:pt>
                <c:pt idx="6">
                  <c:v>4.2923433874709929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A-42A0-AAA4-0D7EDC980DA9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AFD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Sheet1!$T$2:$T$9</c:f>
              <c:numCache>
                <c:formatCode>0</c:formatCode>
                <c:ptCount val="7"/>
                <c:pt idx="0">
                  <c:v>16.764361078546301</c:v>
                </c:pt>
                <c:pt idx="1">
                  <c:v>0</c:v>
                </c:pt>
                <c:pt idx="2">
                  <c:v>10.316529894490031</c:v>
                </c:pt>
                <c:pt idx="3">
                  <c:v>0.93676814988290857</c:v>
                </c:pt>
                <c:pt idx="4">
                  <c:v>29.191090269636575</c:v>
                </c:pt>
                <c:pt idx="5">
                  <c:v>25.644028103044491</c:v>
                </c:pt>
                <c:pt idx="6">
                  <c:v>4.6940211019929592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A-48AC-B005-B7B5F8497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862528"/>
        <c:axId val="71880704"/>
      </c:barChart>
      <c:catAx>
        <c:axId val="7186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71880704"/>
        <c:crosses val="autoZero"/>
        <c:auto val="1"/>
        <c:lblAlgn val="ctr"/>
        <c:lblOffset val="100"/>
        <c:noMultiLvlLbl val="0"/>
      </c:catAx>
      <c:valAx>
        <c:axId val="7188070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1862528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chemeClr val="bg2"/>
                </a:solidFill>
              </a:defRPr>
            </a:pPr>
            <a:r>
              <a:rPr lang="en-US" i="1" dirty="0">
                <a:solidFill>
                  <a:schemeClr val="bg2"/>
                </a:solidFill>
              </a:rPr>
              <a:t>K. pneumoniae</a:t>
            </a:r>
          </a:p>
        </c:rich>
      </c:tx>
      <c:layout>
        <c:manualLayout>
          <c:xMode val="edge"/>
          <c:yMode val="edge"/>
          <c:x val="0.40630557115757571"/>
          <c:y val="1.5151515151515152E-2"/>
        </c:manualLayout>
      </c:layout>
      <c:overlay val="1"/>
      <c:spPr>
        <a:solidFill>
          <a:srgbClr val="FAFD00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7"/>
                <c:pt idx="0">
                  <c:v>4.2553191489361666</c:v>
                </c:pt>
                <c:pt idx="1">
                  <c:v>0</c:v>
                </c:pt>
                <c:pt idx="2">
                  <c:v>3.0769230769230802</c:v>
                </c:pt>
                <c:pt idx="3">
                  <c:v>0.7692307692307736</c:v>
                </c:pt>
                <c:pt idx="4">
                  <c:v>3.0769230769230802</c:v>
                </c:pt>
                <c:pt idx="5">
                  <c:v>10.15625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C-4E09-8384-FCFC4BEB75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7"/>
                <c:pt idx="0">
                  <c:v>3.9682539682539613</c:v>
                </c:pt>
                <c:pt idx="1">
                  <c:v>0</c:v>
                </c:pt>
                <c:pt idx="2">
                  <c:v>3.9682539682539613</c:v>
                </c:pt>
                <c:pt idx="3">
                  <c:v>3.9370078740157481</c:v>
                </c:pt>
                <c:pt idx="4">
                  <c:v>7.086614173228341</c:v>
                </c:pt>
                <c:pt idx="5">
                  <c:v>8.6614173228346374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5C-4E09-8384-FCFC4BEB75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7"/>
                <c:pt idx="0">
                  <c:v>2.8301886792452819</c:v>
                </c:pt>
                <c:pt idx="1">
                  <c:v>0</c:v>
                </c:pt>
                <c:pt idx="2">
                  <c:v>4.7169811320754746</c:v>
                </c:pt>
                <c:pt idx="3">
                  <c:v>-0.94339622641510346</c:v>
                </c:pt>
                <c:pt idx="4">
                  <c:v>0.94339622641508925</c:v>
                </c:pt>
                <c:pt idx="5">
                  <c:v>10.377358490566039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5C-4E09-8384-FCFC4BEB75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7"/>
                <c:pt idx="0">
                  <c:v>4.3478260869565162</c:v>
                </c:pt>
                <c:pt idx="1">
                  <c:v>0</c:v>
                </c:pt>
                <c:pt idx="2">
                  <c:v>1.7391304347826093</c:v>
                </c:pt>
                <c:pt idx="3">
                  <c:v>0.87719298245613686</c:v>
                </c:pt>
                <c:pt idx="4">
                  <c:v>5.2173913043478279</c:v>
                </c:pt>
                <c:pt idx="5">
                  <c:v>6.0869565217391255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5C-4E09-8384-FCFC4BEB75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Sheet1!$F$2:$F$9</c:f>
              <c:numCache>
                <c:formatCode>0</c:formatCode>
                <c:ptCount val="7"/>
                <c:pt idx="0">
                  <c:v>3.3112582781456865</c:v>
                </c:pt>
                <c:pt idx="1">
                  <c:v>0.66225165562914867</c:v>
                </c:pt>
                <c:pt idx="2">
                  <c:v>1.3245033112582689</c:v>
                </c:pt>
                <c:pt idx="3">
                  <c:v>1.3245033112582689</c:v>
                </c:pt>
                <c:pt idx="4">
                  <c:v>5.2980132450331183</c:v>
                </c:pt>
                <c:pt idx="5">
                  <c:v>7.9470198675496704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5C-4E09-8384-FCFC4BEB75A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Sheet1!$G$2:$G$9</c:f>
              <c:numCache>
                <c:formatCode>0</c:formatCode>
                <c:ptCount val="7"/>
                <c:pt idx="0">
                  <c:v>9.4594594594594668</c:v>
                </c:pt>
                <c:pt idx="1">
                  <c:v>0</c:v>
                </c:pt>
                <c:pt idx="2">
                  <c:v>6.7567567567567579</c:v>
                </c:pt>
                <c:pt idx="3">
                  <c:v>4.7297297297297263</c:v>
                </c:pt>
                <c:pt idx="4">
                  <c:v>12.162162162162161</c:v>
                </c:pt>
                <c:pt idx="5">
                  <c:v>13.513513513513516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5C-4E09-8384-FCFC4BEB75A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Sheet1!$H$2:$H$9</c:f>
              <c:numCache>
                <c:formatCode>0</c:formatCode>
                <c:ptCount val="7"/>
                <c:pt idx="0">
                  <c:v>7.228915662650607</c:v>
                </c:pt>
                <c:pt idx="1">
                  <c:v>0.60606060606060908</c:v>
                </c:pt>
                <c:pt idx="2">
                  <c:v>3.6144578313252964</c:v>
                </c:pt>
                <c:pt idx="3">
                  <c:v>3.0120481927710898</c:v>
                </c:pt>
                <c:pt idx="4">
                  <c:v>9.0361445783132552</c:v>
                </c:pt>
                <c:pt idx="5">
                  <c:v>5.4216867469879588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5C-4E09-8384-FCFC4BEB75A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7"/>
                <c:pt idx="0">
                  <c:v>6.6298342541436455</c:v>
                </c:pt>
                <c:pt idx="1">
                  <c:v>0.55248618784530379</c:v>
                </c:pt>
                <c:pt idx="2">
                  <c:v>2.2099447513812152</c:v>
                </c:pt>
                <c:pt idx="3">
                  <c:v>3.3149171270718227</c:v>
                </c:pt>
                <c:pt idx="4">
                  <c:v>8.8397790055248606</c:v>
                </c:pt>
                <c:pt idx="5">
                  <c:v>6.6298342541436455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25C-4E09-8384-FCFC4BEB75A8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Sheet1!$J$2:$J$9</c:f>
              <c:numCache>
                <c:formatCode>General</c:formatCode>
                <c:ptCount val="7"/>
                <c:pt idx="0">
                  <c:v>6.1224489795918373</c:v>
                </c:pt>
                <c:pt idx="1">
                  <c:v>0</c:v>
                </c:pt>
                <c:pt idx="2">
                  <c:v>2.0408163265306172</c:v>
                </c:pt>
                <c:pt idx="3">
                  <c:v>1.0204081632653015</c:v>
                </c:pt>
                <c:pt idx="4">
                  <c:v>10.309278350515456</c:v>
                </c:pt>
                <c:pt idx="5">
                  <c:v>9.183673469387756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5C-4E09-8384-FCFC4BEB75A8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Sheet1!$K$2:$K$9</c:f>
              <c:numCache>
                <c:formatCode>0</c:formatCode>
                <c:ptCount val="7"/>
                <c:pt idx="0">
                  <c:v>6.3829787234042499</c:v>
                </c:pt>
                <c:pt idx="1">
                  <c:v>1.2931034482758719</c:v>
                </c:pt>
                <c:pt idx="2">
                  <c:v>1.7021276595744723</c:v>
                </c:pt>
                <c:pt idx="3">
                  <c:v>1.2765957446808471</c:v>
                </c:pt>
                <c:pt idx="4">
                  <c:v>11.063829787234042</c:v>
                </c:pt>
                <c:pt idx="5">
                  <c:v>15.319148936170208</c:v>
                </c:pt>
                <c:pt idx="6" formatCode="General">
                  <c:v>65.957446808510639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5C-4E09-8384-FCFC4BEB75A8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Sheet1!$L$2:$L$9</c:f>
              <c:numCache>
                <c:formatCode>0</c:formatCode>
                <c:ptCount val="7"/>
                <c:pt idx="0">
                  <c:v>3.149606299212607</c:v>
                </c:pt>
                <c:pt idx="1">
                  <c:v>0.39682539682539186</c:v>
                </c:pt>
                <c:pt idx="2">
                  <c:v>2.34375</c:v>
                </c:pt>
                <c:pt idx="3">
                  <c:v>0</c:v>
                </c:pt>
                <c:pt idx="4">
                  <c:v>8.984375</c:v>
                </c:pt>
                <c:pt idx="5">
                  <c:v>13.671875</c:v>
                </c:pt>
                <c:pt idx="6" formatCode="General">
                  <c:v>55.46875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C-4E09-8384-FCFC4BEB75A8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Sheet1!$M$2:$M$9</c:f>
              <c:numCache>
                <c:formatCode>0</c:formatCode>
                <c:ptCount val="7"/>
                <c:pt idx="0">
                  <c:v>7.0707070707070727</c:v>
                </c:pt>
                <c:pt idx="1">
                  <c:v>0</c:v>
                </c:pt>
                <c:pt idx="2">
                  <c:v>4.0404040404040416</c:v>
                </c:pt>
                <c:pt idx="3">
                  <c:v>0.33670033670033206</c:v>
                </c:pt>
                <c:pt idx="4">
                  <c:v>4.0404040404040416</c:v>
                </c:pt>
                <c:pt idx="5">
                  <c:v>11.447811447811446</c:v>
                </c:pt>
                <c:pt idx="6" formatCode="General">
                  <c:v>51.851851851851855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4-4792-9EC4-29324F6A2F78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Sheet1!$N$2:$N$9</c:f>
              <c:numCache>
                <c:formatCode>0</c:formatCode>
                <c:ptCount val="7"/>
                <c:pt idx="0">
                  <c:v>8.1168831168831161</c:v>
                </c:pt>
                <c:pt idx="1">
                  <c:v>0</c:v>
                </c:pt>
                <c:pt idx="2">
                  <c:v>5.5194805194805241</c:v>
                </c:pt>
                <c:pt idx="3">
                  <c:v>1.0909090909090935</c:v>
                </c:pt>
                <c:pt idx="4">
                  <c:v>5.1948051948051983</c:v>
                </c:pt>
                <c:pt idx="5">
                  <c:v>11.038961038961034</c:v>
                </c:pt>
                <c:pt idx="6" formatCode="General">
                  <c:v>54.870129870129873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B-487A-9205-5FEB7897C25D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Sheet1!$O$2:$O$9</c:f>
              <c:numCache>
                <c:formatCode>0</c:formatCode>
                <c:ptCount val="7"/>
                <c:pt idx="0">
                  <c:v>8.0701754385964932</c:v>
                </c:pt>
                <c:pt idx="1">
                  <c:v>0.35211267605633623</c:v>
                </c:pt>
                <c:pt idx="2">
                  <c:v>2.1052631578947256</c:v>
                </c:pt>
                <c:pt idx="3">
                  <c:v>0.70175438596491801</c:v>
                </c:pt>
                <c:pt idx="4">
                  <c:v>5.9649122807017534</c:v>
                </c:pt>
                <c:pt idx="5">
                  <c:v>11.929824561403507</c:v>
                </c:pt>
                <c:pt idx="6" formatCode="General">
                  <c:v>61.05263157894737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C-4FF1-A39A-E8A36A71862E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Sheet1!$P$2:$P$9</c:f>
              <c:numCache>
                <c:formatCode>0</c:formatCode>
                <c:ptCount val="7"/>
                <c:pt idx="0">
                  <c:v>10.943396226415089</c:v>
                </c:pt>
                <c:pt idx="1">
                  <c:v>0</c:v>
                </c:pt>
                <c:pt idx="2">
                  <c:v>4.5283018867924483</c:v>
                </c:pt>
                <c:pt idx="3">
                  <c:v>0.37735849056603854</c:v>
                </c:pt>
                <c:pt idx="4">
                  <c:v>11.698113207547166</c:v>
                </c:pt>
                <c:pt idx="5">
                  <c:v>17.35849056603773</c:v>
                </c:pt>
                <c:pt idx="6" formatCode="General">
                  <c:v>61.132075471698109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F-4BFC-B859-EF34D56BC77D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Sheet1!$Q$2:$Q$9</c:f>
              <c:numCache>
                <c:formatCode>0</c:formatCode>
                <c:ptCount val="7"/>
                <c:pt idx="0">
                  <c:v>11.160714285714292</c:v>
                </c:pt>
                <c:pt idx="1">
                  <c:v>0.44843049327354834</c:v>
                </c:pt>
                <c:pt idx="2">
                  <c:v>1.7857142857142918</c:v>
                </c:pt>
                <c:pt idx="3">
                  <c:v>0.8928571428571388</c:v>
                </c:pt>
                <c:pt idx="4">
                  <c:v>12.946428571428569</c:v>
                </c:pt>
                <c:pt idx="5">
                  <c:v>12.946428571428569</c:v>
                </c:pt>
                <c:pt idx="6" formatCode="General">
                  <c:v>72.321428571428569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6-492C-9B99-E97835E17E05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Sheet1!$R$2:$R$9</c:f>
              <c:numCache>
                <c:formatCode>0</c:formatCode>
                <c:ptCount val="7"/>
                <c:pt idx="0">
                  <c:v>7.3913043478260931</c:v>
                </c:pt>
                <c:pt idx="1">
                  <c:v>-0.4366812227074206</c:v>
                </c:pt>
                <c:pt idx="2">
                  <c:v>3.0434782608695627</c:v>
                </c:pt>
                <c:pt idx="3">
                  <c:v>0.43478260869565588</c:v>
                </c:pt>
                <c:pt idx="4">
                  <c:v>12.173913043478251</c:v>
                </c:pt>
                <c:pt idx="5">
                  <c:v>11.739130434782609</c:v>
                </c:pt>
                <c:pt idx="6" formatCode="General">
                  <c:v>70.434782608695656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3F-47F4-813E-A1DB97885CBD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Sheet1!$S$2:$S$9</c:f>
              <c:numCache>
                <c:formatCode>0</c:formatCode>
                <c:ptCount val="7"/>
                <c:pt idx="0">
                  <c:v>9.5744680851063748</c:v>
                </c:pt>
                <c:pt idx="1">
                  <c:v>0</c:v>
                </c:pt>
                <c:pt idx="2">
                  <c:v>3.1914893617021249</c:v>
                </c:pt>
                <c:pt idx="3">
                  <c:v>0</c:v>
                </c:pt>
                <c:pt idx="4">
                  <c:v>14.184397163120565</c:v>
                </c:pt>
                <c:pt idx="5">
                  <c:v>14.234875444839858</c:v>
                </c:pt>
                <c:pt idx="6" formatCode="General">
                  <c:v>74.113475177304963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B-4CA3-AAA9-64E11A9318B0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Ceftriaxone</c:v>
                </c:pt>
                <c:pt idx="1">
                  <c:v>Ertapenem</c:v>
                </c:pt>
                <c:pt idx="2">
                  <c:v>Gentamicin</c:v>
                </c:pt>
                <c:pt idx="3">
                  <c:v>Amikacin</c:v>
                </c:pt>
                <c:pt idx="4">
                  <c:v>Quinolone</c:v>
                </c:pt>
                <c:pt idx="5">
                  <c:v>TMP/SMX</c:v>
                </c:pt>
                <c:pt idx="6">
                  <c:v>NTF</c:v>
                </c:pt>
              </c:strCache>
            </c:strRef>
          </c:cat>
          <c:val>
            <c:numRef>
              <c:f>Sheet1!$T$2:$T$9</c:f>
              <c:numCache>
                <c:formatCode>0</c:formatCode>
                <c:ptCount val="7"/>
                <c:pt idx="0">
                  <c:v>10.752688172043008</c:v>
                </c:pt>
                <c:pt idx="1">
                  <c:v>0</c:v>
                </c:pt>
                <c:pt idx="2">
                  <c:v>4.3010752688172005</c:v>
                </c:pt>
                <c:pt idx="3">
                  <c:v>1.4388489208633075</c:v>
                </c:pt>
                <c:pt idx="4">
                  <c:v>11.111111111111114</c:v>
                </c:pt>
                <c:pt idx="5">
                  <c:v>10.394265232974902</c:v>
                </c:pt>
                <c:pt idx="6" formatCode="General">
                  <c:v>78.136200716845877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D-457F-BA3B-1B646F5C75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817472"/>
        <c:axId val="71892992"/>
      </c:barChart>
      <c:catAx>
        <c:axId val="71817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71892992"/>
        <c:crosses val="autoZero"/>
        <c:auto val="1"/>
        <c:lblAlgn val="ctr"/>
        <c:lblOffset val="100"/>
        <c:noMultiLvlLbl val="0"/>
      </c:catAx>
      <c:valAx>
        <c:axId val="7189299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1817472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Doxycycline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Sheet1!$B$2:$AB$2</c:f>
              <c:numCache>
                <c:formatCode>General</c:formatCode>
                <c:ptCount val="27"/>
                <c:pt idx="7">
                  <c:v>6</c:v>
                </c:pt>
                <c:pt idx="8">
                  <c:v>8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 formatCode="0">
                  <c:v>4.6075085324232106</c:v>
                </c:pt>
                <c:pt idx="15" formatCode="0">
                  <c:v>6.0449050086355811</c:v>
                </c:pt>
                <c:pt idx="16">
                  <c:v>1.3761467889908232</c:v>
                </c:pt>
                <c:pt idx="17">
                  <c:v>6.0329067641681888</c:v>
                </c:pt>
                <c:pt idx="18">
                  <c:v>7.9681274900398478</c:v>
                </c:pt>
                <c:pt idx="19">
                  <c:v>10.885608856088552</c:v>
                </c:pt>
                <c:pt idx="20">
                  <c:v>8.2978723404255277</c:v>
                </c:pt>
                <c:pt idx="21">
                  <c:v>8.5201793721973047</c:v>
                </c:pt>
                <c:pt idx="22">
                  <c:v>10.412147505422993</c:v>
                </c:pt>
                <c:pt idx="23">
                  <c:v>13.988095238095227</c:v>
                </c:pt>
                <c:pt idx="24">
                  <c:v>10.355029585798817</c:v>
                </c:pt>
                <c:pt idx="25" formatCode="0">
                  <c:v>11.730205278592379</c:v>
                </c:pt>
                <c:pt idx="26">
                  <c:v>16.285714285714278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A2-497A-9348-176D52CA05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Clindamycin</c:v>
                </c:pt>
              </c:strCache>
            </c:strRef>
          </c:tx>
          <c:spPr>
            <a:ln w="38100">
              <a:solidFill>
                <a:srgbClr val="FF00FF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Sheet1!$B$3:$AB$3</c:f>
              <c:numCache>
                <c:formatCode>General</c:formatCode>
                <c:ptCount val="27"/>
                <c:pt idx="7">
                  <c:v>17</c:v>
                </c:pt>
                <c:pt idx="8">
                  <c:v>19</c:v>
                </c:pt>
                <c:pt idx="9">
                  <c:v>22</c:v>
                </c:pt>
                <c:pt idx="10">
                  <c:v>20</c:v>
                </c:pt>
                <c:pt idx="11">
                  <c:v>16</c:v>
                </c:pt>
                <c:pt idx="12">
                  <c:v>16</c:v>
                </c:pt>
                <c:pt idx="13">
                  <c:v>18</c:v>
                </c:pt>
                <c:pt idx="14" formatCode="0">
                  <c:v>18.909710391822827</c:v>
                </c:pt>
                <c:pt idx="15" formatCode="0">
                  <c:v>15.537190082644628</c:v>
                </c:pt>
                <c:pt idx="16">
                  <c:v>19.538188277087031</c:v>
                </c:pt>
                <c:pt idx="17">
                  <c:v>23.786407766990294</c:v>
                </c:pt>
                <c:pt idx="18">
                  <c:v>28.884462151394416</c:v>
                </c:pt>
                <c:pt idx="19">
                  <c:v>34.077079107505071</c:v>
                </c:pt>
                <c:pt idx="20">
                  <c:v>25.695931477516069</c:v>
                </c:pt>
                <c:pt idx="21">
                  <c:v>27.842227378190259</c:v>
                </c:pt>
                <c:pt idx="22">
                  <c:v>30.606860158311349</c:v>
                </c:pt>
                <c:pt idx="23">
                  <c:v>29.343629343629345</c:v>
                </c:pt>
                <c:pt idx="24">
                  <c:v>25.378787878787875</c:v>
                </c:pt>
                <c:pt idx="25" formatCode="0">
                  <c:v>28.340080971659916</c:v>
                </c:pt>
                <c:pt idx="26">
                  <c:v>26.31578947368422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A2-497A-9348-176D52CA05E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Erythromycin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Sheet1!$B$4:$AB$4</c:f>
              <c:numCache>
                <c:formatCode>General</c:formatCode>
                <c:ptCount val="27"/>
                <c:pt idx="8">
                  <c:v>70</c:v>
                </c:pt>
                <c:pt idx="9">
                  <c:v>69</c:v>
                </c:pt>
                <c:pt idx="10">
                  <c:v>64</c:v>
                </c:pt>
                <c:pt idx="11">
                  <c:v>61</c:v>
                </c:pt>
                <c:pt idx="12">
                  <c:v>61</c:v>
                </c:pt>
                <c:pt idx="13">
                  <c:v>57</c:v>
                </c:pt>
                <c:pt idx="14" formatCode="0">
                  <c:v>57.170923379174852</c:v>
                </c:pt>
                <c:pt idx="15" formatCode="0">
                  <c:v>51.00401606425703</c:v>
                </c:pt>
                <c:pt idx="16">
                  <c:v>46.153846153846153</c:v>
                </c:pt>
                <c:pt idx="17">
                  <c:v>50</c:v>
                </c:pt>
                <c:pt idx="18">
                  <c:v>56.790123456790127</c:v>
                </c:pt>
                <c:pt idx="19">
                  <c:v>60.655737704918032</c:v>
                </c:pt>
                <c:pt idx="20">
                  <c:v>52.665245202558637</c:v>
                </c:pt>
                <c:pt idx="21">
                  <c:v>52.204176334106727</c:v>
                </c:pt>
                <c:pt idx="22">
                  <c:v>56.983240223463689</c:v>
                </c:pt>
                <c:pt idx="23">
                  <c:v>53.386454183266935</c:v>
                </c:pt>
                <c:pt idx="24">
                  <c:v>56.078431372549019</c:v>
                </c:pt>
                <c:pt idx="25" formatCode="0">
                  <c:v>55.6</c:v>
                </c:pt>
                <c:pt idx="26">
                  <c:v>57.034220532319388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A2-497A-9348-176D52CA05E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FQ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Sheet1!$B$5:$AB$5</c:f>
              <c:numCache>
                <c:formatCode>General</c:formatCode>
                <c:ptCount val="27"/>
                <c:pt idx="7">
                  <c:v>63</c:v>
                </c:pt>
                <c:pt idx="8">
                  <c:v>61</c:v>
                </c:pt>
                <c:pt idx="9">
                  <c:v>63</c:v>
                </c:pt>
                <c:pt idx="10">
                  <c:v>67</c:v>
                </c:pt>
                <c:pt idx="11">
                  <c:v>59</c:v>
                </c:pt>
                <c:pt idx="12">
                  <c:v>61</c:v>
                </c:pt>
                <c:pt idx="13">
                  <c:v>51</c:v>
                </c:pt>
                <c:pt idx="14" formatCode="0">
                  <c:v>51.194539249146757</c:v>
                </c:pt>
                <c:pt idx="15" formatCode="0">
                  <c:v>47.933884297520656</c:v>
                </c:pt>
                <c:pt idx="16">
                  <c:v>43.470790378006875</c:v>
                </c:pt>
                <c:pt idx="17">
                  <c:v>47.411003236245953</c:v>
                </c:pt>
                <c:pt idx="18">
                  <c:v>51.089108910891092</c:v>
                </c:pt>
                <c:pt idx="19">
                  <c:v>56.072874493927131</c:v>
                </c:pt>
                <c:pt idx="20">
                  <c:v>47.974413646055439</c:v>
                </c:pt>
                <c:pt idx="21">
                  <c:v>44.17040358744395</c:v>
                </c:pt>
                <c:pt idx="22">
                  <c:v>44.685466377440342</c:v>
                </c:pt>
                <c:pt idx="23">
                  <c:v>46.268656716417908</c:v>
                </c:pt>
                <c:pt idx="24">
                  <c:v>46.176470588235297</c:v>
                </c:pt>
                <c:pt idx="25" formatCode="0">
                  <c:v>39.534883720930239</c:v>
                </c:pt>
                <c:pt idx="26">
                  <c:v>36.285714285714285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A2-497A-9348-176D52CA05E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Oxacillin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Sheet1!$B$6:$AB$6</c:f>
              <c:numCache>
                <c:formatCode>General</c:formatCode>
                <c:ptCount val="27"/>
                <c:pt idx="0">
                  <c:v>22</c:v>
                </c:pt>
                <c:pt idx="1">
                  <c:v>30</c:v>
                </c:pt>
                <c:pt idx="2">
                  <c:v>30</c:v>
                </c:pt>
                <c:pt idx="3">
                  <c:v>33</c:v>
                </c:pt>
                <c:pt idx="4">
                  <c:v>33</c:v>
                </c:pt>
                <c:pt idx="5">
                  <c:v>49</c:v>
                </c:pt>
                <c:pt idx="6">
                  <c:v>42</c:v>
                </c:pt>
                <c:pt idx="7">
                  <c:v>63</c:v>
                </c:pt>
                <c:pt idx="8">
                  <c:v>59</c:v>
                </c:pt>
                <c:pt idx="9">
                  <c:v>63</c:v>
                </c:pt>
                <c:pt idx="10">
                  <c:v>57</c:v>
                </c:pt>
                <c:pt idx="11">
                  <c:v>53</c:v>
                </c:pt>
                <c:pt idx="12">
                  <c:v>56</c:v>
                </c:pt>
                <c:pt idx="13">
                  <c:v>47</c:v>
                </c:pt>
                <c:pt idx="14" formatCode="0">
                  <c:v>45.315161839863713</c:v>
                </c:pt>
                <c:pt idx="15" formatCode="0">
                  <c:v>41.556291390728475</c:v>
                </c:pt>
                <c:pt idx="16">
                  <c:v>42.268041237113408</c:v>
                </c:pt>
                <c:pt idx="17">
                  <c:v>42.071197411003233</c:v>
                </c:pt>
                <c:pt idx="18">
                  <c:v>44.333996023856855</c:v>
                </c:pt>
                <c:pt idx="19">
                  <c:v>45.951417004048579</c:v>
                </c:pt>
                <c:pt idx="20">
                  <c:v>41.860465116279066</c:v>
                </c:pt>
                <c:pt idx="21">
                  <c:v>39.729119638826184</c:v>
                </c:pt>
                <c:pt idx="22">
                  <c:v>38.876889848812091</c:v>
                </c:pt>
                <c:pt idx="23">
                  <c:v>45.671641791044784</c:v>
                </c:pt>
                <c:pt idx="24">
                  <c:v>42.815249266862168</c:v>
                </c:pt>
                <c:pt idx="25" formatCode="0">
                  <c:v>41.228070175438589</c:v>
                </c:pt>
                <c:pt idx="26">
                  <c:v>42.939481268011527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A2-497A-9348-176D52CA05E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Rifampin</c:v>
                </c:pt>
              </c:strCache>
            </c:strRef>
          </c:tx>
          <c:spPr>
            <a:ln w="38100">
              <a:solidFill>
                <a:srgbClr val="66FFFF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Sheet1!$B$7:$AB$7</c:f>
              <c:numCache>
                <c:formatCode>General</c:formatCode>
                <c:ptCount val="27"/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 formatCode="0">
                  <c:v>0.512820512820511</c:v>
                </c:pt>
                <c:pt idx="15" formatCode="0">
                  <c:v>1.6528925619834638</c:v>
                </c:pt>
                <c:pt idx="16">
                  <c:v>1.551724137931032</c:v>
                </c:pt>
                <c:pt idx="17">
                  <c:v>1.1326860841423922</c:v>
                </c:pt>
                <c:pt idx="18">
                  <c:v>0.39761431411531589</c:v>
                </c:pt>
                <c:pt idx="19">
                  <c:v>0.81135902636917479</c:v>
                </c:pt>
                <c:pt idx="20">
                  <c:v>0.85106382978723616</c:v>
                </c:pt>
                <c:pt idx="21">
                  <c:v>0</c:v>
                </c:pt>
                <c:pt idx="22">
                  <c:v>1.0799136069114468</c:v>
                </c:pt>
                <c:pt idx="23">
                  <c:v>0.59523809523808779</c:v>
                </c:pt>
                <c:pt idx="24">
                  <c:v>0.29411764705882604</c:v>
                </c:pt>
                <c:pt idx="25" formatCode="0">
                  <c:v>-0.28985507246378006</c:v>
                </c:pt>
                <c:pt idx="26">
                  <c:v>0.2857142857142918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4A2-497A-9348-176D52CA05E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TMP/SMX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Sheet1!$B$8:$AB$8</c:f>
              <c:numCache>
                <c:formatCode>General</c:formatCode>
                <c:ptCount val="27"/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 formatCode="0">
                  <c:v>2.5597269624573471</c:v>
                </c:pt>
                <c:pt idx="15" formatCode="0">
                  <c:v>2.9850746268656678</c:v>
                </c:pt>
                <c:pt idx="16">
                  <c:v>2.2336769759450164</c:v>
                </c:pt>
                <c:pt idx="17">
                  <c:v>1.9417475728155296</c:v>
                </c:pt>
                <c:pt idx="18">
                  <c:v>3.7549407114624529</c:v>
                </c:pt>
                <c:pt idx="19">
                  <c:v>5.0709939148073033</c:v>
                </c:pt>
                <c:pt idx="20">
                  <c:v>4.8523206751054886</c:v>
                </c:pt>
                <c:pt idx="21">
                  <c:v>4.0449438202247165</c:v>
                </c:pt>
                <c:pt idx="22">
                  <c:v>2.5974025974025921</c:v>
                </c:pt>
                <c:pt idx="23">
                  <c:v>5.6547619047619122</c:v>
                </c:pt>
                <c:pt idx="24">
                  <c:v>5.8651026392961825</c:v>
                </c:pt>
                <c:pt idx="25" formatCode="0">
                  <c:v>8.9855072463768124</c:v>
                </c:pt>
                <c:pt idx="26">
                  <c:v>8.5714285714285694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4A2-497A-9348-176D52CA0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078464"/>
        <c:axId val="72080000"/>
      </c:lineChart>
      <c:catAx>
        <c:axId val="7207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400" b="1"/>
            </a:pPr>
            <a:endParaRPr lang="en-US"/>
          </a:p>
        </c:txPr>
        <c:crossAx val="72080000"/>
        <c:crosses val="autoZero"/>
        <c:auto val="1"/>
        <c:lblAlgn val="ctr"/>
        <c:lblOffset val="100"/>
        <c:tickLblSkip val="2"/>
        <c:noMultiLvlLbl val="0"/>
      </c:catAx>
      <c:valAx>
        <c:axId val="7208000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20784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Doxycycline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Sheet1!$B$2:$AB$2</c:f>
              <c:numCache>
                <c:formatCode>General</c:formatCode>
                <c:ptCount val="27"/>
                <c:pt idx="8" formatCode="0">
                  <c:v>9.5833333333333286</c:v>
                </c:pt>
                <c:pt idx="9" formatCode="0">
                  <c:v>9.375</c:v>
                </c:pt>
                <c:pt idx="10" formatCode="0">
                  <c:v>8.0168776371308041</c:v>
                </c:pt>
                <c:pt idx="11" formatCode="0">
                  <c:v>5.5</c:v>
                </c:pt>
                <c:pt idx="12" formatCode="0">
                  <c:v>5.2631578947368496</c:v>
                </c:pt>
                <c:pt idx="13" formatCode="0">
                  <c:v>7.8431372549019613</c:v>
                </c:pt>
                <c:pt idx="14" formatCode="0">
                  <c:v>8.3333333333333428</c:v>
                </c:pt>
                <c:pt idx="15" formatCode="0">
                  <c:v>13.758389261744966</c:v>
                </c:pt>
                <c:pt idx="16" formatCode="0">
                  <c:v>6.0240963855421654</c:v>
                </c:pt>
                <c:pt idx="17" formatCode="0">
                  <c:v>7.7669902912621325</c:v>
                </c:pt>
                <c:pt idx="18" formatCode="0">
                  <c:v>18.716577540106954</c:v>
                </c:pt>
                <c:pt idx="19" formatCode="0">
                  <c:v>18.131868131868131</c:v>
                </c:pt>
                <c:pt idx="20" formatCode="0">
                  <c:v>29.65517241379311</c:v>
                </c:pt>
                <c:pt idx="21" formatCode="0">
                  <c:v>18.518518518518519</c:v>
                </c:pt>
                <c:pt idx="22" formatCode="0">
                  <c:v>17.307692307692307</c:v>
                </c:pt>
                <c:pt idx="23" formatCode="0">
                  <c:v>16.129032258064512</c:v>
                </c:pt>
                <c:pt idx="24" formatCode="0">
                  <c:v>17.142857142857139</c:v>
                </c:pt>
                <c:pt idx="25" formatCode="0">
                  <c:v>7.6923076923076934</c:v>
                </c:pt>
                <c:pt idx="26" formatCode="0">
                  <c:v>16.814159292035399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1D-4245-88D3-61DFB8E9333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Clindamycin</c:v>
                </c:pt>
              </c:strCache>
            </c:strRef>
          </c:tx>
          <c:spPr>
            <a:ln w="38100">
              <a:solidFill>
                <a:srgbClr val="FF00FF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Sheet1!$B$3:$AB$3</c:f>
              <c:numCache>
                <c:formatCode>General</c:formatCode>
                <c:ptCount val="27"/>
                <c:pt idx="8" formatCode="0">
                  <c:v>46.666666666666664</c:v>
                </c:pt>
                <c:pt idx="9" formatCode="0">
                  <c:v>47.569444444444443</c:v>
                </c:pt>
                <c:pt idx="10" formatCode="0">
                  <c:v>37.974683544303801</c:v>
                </c:pt>
                <c:pt idx="11" formatCode="0">
                  <c:v>30.653266331658287</c:v>
                </c:pt>
                <c:pt idx="12" formatCode="0">
                  <c:v>34.649122807017534</c:v>
                </c:pt>
                <c:pt idx="13" formatCode="0">
                  <c:v>37.404580152671748</c:v>
                </c:pt>
                <c:pt idx="14" formatCode="0">
                  <c:v>39.920948616600796</c:v>
                </c:pt>
                <c:pt idx="15" formatCode="0">
                  <c:v>41.368078175895761</c:v>
                </c:pt>
                <c:pt idx="16" formatCode="0">
                  <c:v>42.009132420091319</c:v>
                </c:pt>
                <c:pt idx="17" formatCode="0">
                  <c:v>48.245614035087712</c:v>
                </c:pt>
                <c:pt idx="18" formatCode="0">
                  <c:v>48.128342245989309</c:v>
                </c:pt>
                <c:pt idx="19" formatCode="0">
                  <c:v>42.307692307692314</c:v>
                </c:pt>
                <c:pt idx="20" formatCode="0">
                  <c:v>41.726618705035968</c:v>
                </c:pt>
                <c:pt idx="21" formatCode="0">
                  <c:v>34.615384615384613</c:v>
                </c:pt>
                <c:pt idx="22" formatCode="0">
                  <c:v>47.19101123595506</c:v>
                </c:pt>
                <c:pt idx="23" formatCode="0">
                  <c:v>48.514851485148512</c:v>
                </c:pt>
                <c:pt idx="24" formatCode="0">
                  <c:v>32.954545454545453</c:v>
                </c:pt>
                <c:pt idx="25" formatCode="0">
                  <c:v>46.969696969696969</c:v>
                </c:pt>
                <c:pt idx="26" formatCode="0">
                  <c:v>29.896907216494853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1D-4245-88D3-61DFB8E9333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Erythromycin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Sheet1!$B$4:$AB$4</c:f>
              <c:numCache>
                <c:formatCode>General</c:formatCode>
                <c:ptCount val="27"/>
                <c:pt idx="8" formatCode="0">
                  <c:v>80.927835051546396</c:v>
                </c:pt>
                <c:pt idx="9" formatCode="0">
                  <c:v>78.902953586497887</c:v>
                </c:pt>
                <c:pt idx="10" formatCode="0">
                  <c:v>74.257425742574256</c:v>
                </c:pt>
                <c:pt idx="11" formatCode="0">
                  <c:v>66.473988439306368</c:v>
                </c:pt>
                <c:pt idx="12" formatCode="0">
                  <c:v>68.446601941747574</c:v>
                </c:pt>
                <c:pt idx="13" formatCode="0">
                  <c:v>67.685589519650648</c:v>
                </c:pt>
                <c:pt idx="14" formatCode="0">
                  <c:v>66.203703703703695</c:v>
                </c:pt>
                <c:pt idx="15" formatCode="0">
                  <c:v>72.289156626506028</c:v>
                </c:pt>
                <c:pt idx="16" formatCode="0">
                  <c:v>72.972972972972968</c:v>
                </c:pt>
                <c:pt idx="17" formatCode="0">
                  <c:v>72.139303482587067</c:v>
                </c:pt>
                <c:pt idx="18" formatCode="0">
                  <c:v>72.928176795580114</c:v>
                </c:pt>
                <c:pt idx="19" formatCode="0">
                  <c:v>65.745856353591165</c:v>
                </c:pt>
                <c:pt idx="20" formatCode="0">
                  <c:v>68.493150684931507</c:v>
                </c:pt>
                <c:pt idx="21" formatCode="0">
                  <c:v>62.037037037037038</c:v>
                </c:pt>
                <c:pt idx="22" formatCode="0">
                  <c:v>76.744186046511629</c:v>
                </c:pt>
                <c:pt idx="23" formatCode="0">
                  <c:v>69.696969696969688</c:v>
                </c:pt>
                <c:pt idx="24" formatCode="0">
                  <c:v>55.172413793103445</c:v>
                </c:pt>
                <c:pt idx="25" formatCode="0">
                  <c:v>76.388888888888886</c:v>
                </c:pt>
                <c:pt idx="26" formatCode="0">
                  <c:v>72.727272727272734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1D-4245-88D3-61DFB8E9333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FQ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Sheet1!$B$5:$AB$5</c:f>
              <c:numCache>
                <c:formatCode>General</c:formatCode>
                <c:ptCount val="27"/>
                <c:pt idx="8" formatCode="0">
                  <c:v>81.666666666666671</c:v>
                </c:pt>
                <c:pt idx="9" formatCode="0">
                  <c:v>81.25</c:v>
                </c:pt>
                <c:pt idx="10" formatCode="0">
                  <c:v>76.371308016877634</c:v>
                </c:pt>
                <c:pt idx="11" formatCode="0">
                  <c:v>72</c:v>
                </c:pt>
                <c:pt idx="12" formatCode="0">
                  <c:v>71.05263157894737</c:v>
                </c:pt>
                <c:pt idx="13" formatCode="0">
                  <c:v>66.666666666666671</c:v>
                </c:pt>
                <c:pt idx="14" formatCode="0">
                  <c:v>67.193675889328063</c:v>
                </c:pt>
                <c:pt idx="15" formatCode="0">
                  <c:v>75.244299674267097</c:v>
                </c:pt>
                <c:pt idx="16" formatCode="0">
                  <c:v>73.893805309734518</c:v>
                </c:pt>
                <c:pt idx="17" formatCode="0">
                  <c:v>71.491228070175438</c:v>
                </c:pt>
                <c:pt idx="18" formatCode="0">
                  <c:v>70.588235294117652</c:v>
                </c:pt>
                <c:pt idx="19" formatCode="0">
                  <c:v>73.626373626373621</c:v>
                </c:pt>
                <c:pt idx="20" formatCode="0">
                  <c:v>71.917808219178085</c:v>
                </c:pt>
                <c:pt idx="21" formatCode="0">
                  <c:v>68.518518518518519</c:v>
                </c:pt>
                <c:pt idx="22" formatCode="0">
                  <c:v>73.07692307692308</c:v>
                </c:pt>
                <c:pt idx="23" formatCode="0">
                  <c:v>60.483870967741936</c:v>
                </c:pt>
                <c:pt idx="24" formatCode="0">
                  <c:v>57.692307692307693</c:v>
                </c:pt>
                <c:pt idx="25" formatCode="0">
                  <c:v>58.241758241758241</c:v>
                </c:pt>
                <c:pt idx="26" formatCode="0">
                  <c:v>50.877192982456144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1D-4245-88D3-61DFB8E9333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Oxacillin</c:v>
                </c:pt>
              </c:strCache>
            </c:strRef>
          </c:tx>
          <c:spPr>
            <a:ln w="381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Sheet1!$B$6:$AB$6</c:f>
              <c:numCache>
                <c:formatCode>0</c:formatCode>
                <c:ptCount val="27"/>
                <c:pt idx="0">
                  <c:v>68</c:v>
                </c:pt>
                <c:pt idx="1">
                  <c:v>77</c:v>
                </c:pt>
                <c:pt idx="2">
                  <c:v>74</c:v>
                </c:pt>
                <c:pt idx="3">
                  <c:v>74</c:v>
                </c:pt>
                <c:pt idx="4">
                  <c:v>73</c:v>
                </c:pt>
                <c:pt idx="5">
                  <c:v>78</c:v>
                </c:pt>
                <c:pt idx="6">
                  <c:v>71</c:v>
                </c:pt>
                <c:pt idx="7">
                  <c:v>78</c:v>
                </c:pt>
                <c:pt idx="8">
                  <c:v>79.583333333333329</c:v>
                </c:pt>
                <c:pt idx="9">
                  <c:v>76.388888888888886</c:v>
                </c:pt>
                <c:pt idx="10">
                  <c:v>69.19831223628691</c:v>
                </c:pt>
                <c:pt idx="11">
                  <c:v>64.5</c:v>
                </c:pt>
                <c:pt idx="12">
                  <c:v>65.78947368421052</c:v>
                </c:pt>
                <c:pt idx="13">
                  <c:v>60.305343511450381</c:v>
                </c:pt>
                <c:pt idx="14">
                  <c:v>67.063492063492063</c:v>
                </c:pt>
                <c:pt idx="15">
                  <c:v>69.055374592833871</c:v>
                </c:pt>
                <c:pt idx="16">
                  <c:v>66.371681415929203</c:v>
                </c:pt>
                <c:pt idx="17">
                  <c:v>66.228070175438603</c:v>
                </c:pt>
                <c:pt idx="18">
                  <c:v>60.962566844919785</c:v>
                </c:pt>
                <c:pt idx="19">
                  <c:v>63.186813186813183</c:v>
                </c:pt>
                <c:pt idx="20">
                  <c:v>65.753424657534254</c:v>
                </c:pt>
                <c:pt idx="21">
                  <c:v>61.904761904761905</c:v>
                </c:pt>
                <c:pt idx="22">
                  <c:v>72.815533980582529</c:v>
                </c:pt>
                <c:pt idx="23">
                  <c:v>63.70967741935484</c:v>
                </c:pt>
                <c:pt idx="24">
                  <c:v>56.19047619047619</c:v>
                </c:pt>
                <c:pt idx="25">
                  <c:v>52.747252747252752</c:v>
                </c:pt>
                <c:pt idx="26">
                  <c:v>52.631578947368425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1D-4245-88D3-61DFB8E9333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Rifampin</c:v>
                </c:pt>
              </c:strCache>
            </c:strRef>
          </c:tx>
          <c:spPr>
            <a:ln w="38100">
              <a:solidFill>
                <a:srgbClr val="66FFFF"/>
              </a:solidFill>
            </a:ln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Sheet1!$B$7:$AB$7</c:f>
              <c:numCache>
                <c:formatCode>General</c:formatCode>
                <c:ptCount val="27"/>
                <c:pt idx="8" formatCode="0">
                  <c:v>3.3613445378151283</c:v>
                </c:pt>
                <c:pt idx="9" formatCode="0">
                  <c:v>6.9444444444444429</c:v>
                </c:pt>
                <c:pt idx="10" formatCode="0">
                  <c:v>5.0632911392405049</c:v>
                </c:pt>
                <c:pt idx="11" formatCode="0">
                  <c:v>3.5</c:v>
                </c:pt>
                <c:pt idx="12" formatCode="0">
                  <c:v>3.0701754385964932</c:v>
                </c:pt>
                <c:pt idx="13" formatCode="0">
                  <c:v>5.3435114503816834</c:v>
                </c:pt>
                <c:pt idx="14" formatCode="0">
                  <c:v>2.3715415019762816</c:v>
                </c:pt>
                <c:pt idx="15" formatCode="0">
                  <c:v>2.2801302931596155</c:v>
                </c:pt>
                <c:pt idx="16" formatCode="0">
                  <c:v>5.3097345132743357</c:v>
                </c:pt>
                <c:pt idx="17" formatCode="0">
                  <c:v>1.7543859649122879</c:v>
                </c:pt>
                <c:pt idx="18" formatCode="0">
                  <c:v>1.6042780748663006</c:v>
                </c:pt>
                <c:pt idx="19" formatCode="0">
                  <c:v>1.6483516483516496</c:v>
                </c:pt>
                <c:pt idx="20" formatCode="0">
                  <c:v>2.0547945205479436</c:v>
                </c:pt>
                <c:pt idx="21" formatCode="0">
                  <c:v>1.8518518518518476</c:v>
                </c:pt>
                <c:pt idx="22" formatCode="0">
                  <c:v>0.96153846153845279</c:v>
                </c:pt>
                <c:pt idx="23" formatCode="0">
                  <c:v>0</c:v>
                </c:pt>
                <c:pt idx="24" formatCode="0">
                  <c:v>0.952380952380949</c:v>
                </c:pt>
                <c:pt idx="25" formatCode="0">
                  <c:v>1.098901098901095</c:v>
                </c:pt>
                <c:pt idx="26" formatCode="0">
                  <c:v>1.7543859649122879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41D-4245-88D3-61DFB8E9333A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TMP/SMX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strCache>
            </c:strRef>
          </c:cat>
          <c:val>
            <c:numRef>
              <c:f>Sheet1!$B$8:$AB$8</c:f>
              <c:numCache>
                <c:formatCode>General</c:formatCode>
                <c:ptCount val="27"/>
                <c:pt idx="8" formatCode="0">
                  <c:v>6.3025210084033603</c:v>
                </c:pt>
                <c:pt idx="9" formatCode="0">
                  <c:v>6.25</c:v>
                </c:pt>
                <c:pt idx="10" formatCode="0">
                  <c:v>3.3755274261603461</c:v>
                </c:pt>
                <c:pt idx="11" formatCode="0">
                  <c:v>3</c:v>
                </c:pt>
                <c:pt idx="12" formatCode="0">
                  <c:v>3.0701754385964932</c:v>
                </c:pt>
                <c:pt idx="13" formatCode="0">
                  <c:v>8.4291187739463709</c:v>
                </c:pt>
                <c:pt idx="14" formatCode="0">
                  <c:v>7.5098814229249058</c:v>
                </c:pt>
                <c:pt idx="15" formatCode="0">
                  <c:v>10.423452768729646</c:v>
                </c:pt>
                <c:pt idx="16" formatCode="0">
                  <c:v>7.5221238938053148</c:v>
                </c:pt>
                <c:pt idx="17" formatCode="0">
                  <c:v>4.3859649122806985</c:v>
                </c:pt>
                <c:pt idx="18" formatCode="0">
                  <c:v>4.8128342245989302</c:v>
                </c:pt>
                <c:pt idx="19" formatCode="0">
                  <c:v>5.4945054945055034</c:v>
                </c:pt>
                <c:pt idx="20" formatCode="0">
                  <c:v>2.7397260273972535</c:v>
                </c:pt>
                <c:pt idx="21" formatCode="0">
                  <c:v>5.5555555555555571</c:v>
                </c:pt>
                <c:pt idx="22" formatCode="0">
                  <c:v>5.7692307692307736</c:v>
                </c:pt>
                <c:pt idx="23" formatCode="0">
                  <c:v>3.2258064516128968</c:v>
                </c:pt>
                <c:pt idx="24" formatCode="0">
                  <c:v>5.7142857142857224</c:v>
                </c:pt>
                <c:pt idx="25" formatCode="0">
                  <c:v>3.2967032967032992</c:v>
                </c:pt>
                <c:pt idx="26" formatCode="0">
                  <c:v>7.0175438596491233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41D-4245-88D3-61DFB8E93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41696"/>
        <c:axId val="35822592"/>
      </c:lineChart>
      <c:catAx>
        <c:axId val="3574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358225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5822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5741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4">
                  <c:v>0.75</c:v>
                </c:pt>
                <c:pt idx="5">
                  <c:v>0</c:v>
                </c:pt>
                <c:pt idx="6">
                  <c:v>32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AB04-4B42-9EEF-532721EDAE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4">
                  <c:v>2</c:v>
                </c:pt>
                <c:pt idx="5">
                  <c:v>12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04-4B42-9EEF-532721EDAE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</c:v>
                </c:pt>
                <c:pt idx="4">
                  <c:v>11</c:v>
                </c:pt>
                <c:pt idx="5">
                  <c:v>18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04-4B42-9EEF-532721EDAE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14</c:v>
                </c:pt>
                <c:pt idx="4">
                  <c:v>0.75</c:v>
                </c:pt>
                <c:pt idx="5">
                  <c:v>3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4-4B42-9EEF-532721EDAE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0</c:v>
                </c:pt>
                <c:pt idx="4">
                  <c:v>6</c:v>
                </c:pt>
                <c:pt idx="5">
                  <c:v>10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4-4B42-9EEF-532721EDAE4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9</c:v>
                </c:pt>
                <c:pt idx="4">
                  <c:v>0.75</c:v>
                </c:pt>
                <c:pt idx="5">
                  <c:v>14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04-4B42-9EEF-532721EDAE4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11</c:v>
                </c:pt>
                <c:pt idx="4">
                  <c:v>2</c:v>
                </c:pt>
                <c:pt idx="5">
                  <c:v>31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04-4B42-9EEF-532721EDAE4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11</c:v>
                </c:pt>
                <c:pt idx="4">
                  <c:v>9</c:v>
                </c:pt>
                <c:pt idx="5">
                  <c:v>6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04-4B42-9EEF-532721EDAE4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32</c:v>
                </c:pt>
                <c:pt idx="4">
                  <c:v>18</c:v>
                </c:pt>
                <c:pt idx="5">
                  <c:v>29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04-4B42-9EEF-532721EDAE4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26</c:v>
                </c:pt>
                <c:pt idx="4">
                  <c:v>14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04-4B42-9EEF-532721EDAE4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15</c:v>
                </c:pt>
                <c:pt idx="4">
                  <c:v>7</c:v>
                </c:pt>
                <c:pt idx="5">
                  <c:v>12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04-4B42-9EEF-532721EDAE4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20</c:v>
                </c:pt>
                <c:pt idx="1">
                  <c:v>22.58064516129032</c:v>
                </c:pt>
                <c:pt idx="2">
                  <c:v>0</c:v>
                </c:pt>
                <c:pt idx="3">
                  <c:v>10.810810810810807</c:v>
                </c:pt>
                <c:pt idx="4">
                  <c:v>2.2222222222222285</c:v>
                </c:pt>
                <c:pt idx="5">
                  <c:v>15.555555555555557</c:v>
                </c:pt>
                <c:pt idx="6">
                  <c:v>15.555555555555557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04-4B42-9EEF-532721EDAE4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36</c:v>
                </c:pt>
                <c:pt idx="1">
                  <c:v>36</c:v>
                </c:pt>
                <c:pt idx="2">
                  <c:v>0</c:v>
                </c:pt>
                <c:pt idx="3">
                  <c:v>20</c:v>
                </c:pt>
                <c:pt idx="4">
                  <c:v>18</c:v>
                </c:pt>
                <c:pt idx="5">
                  <c:v>32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B04-4B42-9EEF-532721EDAE43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22.857142857142847</c:v>
                </c:pt>
                <c:pt idx="1">
                  <c:v>22.857142857142847</c:v>
                </c:pt>
                <c:pt idx="2">
                  <c:v>0</c:v>
                </c:pt>
                <c:pt idx="3">
                  <c:v>17.142857142857139</c:v>
                </c:pt>
                <c:pt idx="4">
                  <c:v>22.857142857142847</c:v>
                </c:pt>
                <c:pt idx="5">
                  <c:v>31.428571428571431</c:v>
                </c:pt>
                <c:pt idx="6">
                  <c:v>31.428571428571431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B04-4B42-9EEF-532721EDAE43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26.08695652173914</c:v>
                </c:pt>
                <c:pt idx="1">
                  <c:v>26.08695652173914</c:v>
                </c:pt>
                <c:pt idx="2">
                  <c:v>0</c:v>
                </c:pt>
                <c:pt idx="3">
                  <c:v>13.043478260869563</c:v>
                </c:pt>
                <c:pt idx="4">
                  <c:v>8.8888888888888857</c:v>
                </c:pt>
                <c:pt idx="5">
                  <c:v>21.739130434782609</c:v>
                </c:pt>
                <c:pt idx="6">
                  <c:v>21.739130434782609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04-4B42-9EEF-532721EDAE43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35.294117647058826</c:v>
                </c:pt>
                <c:pt idx="1">
                  <c:v>33.333333333333343</c:v>
                </c:pt>
                <c:pt idx="2">
                  <c:v>3.9215686274509807</c:v>
                </c:pt>
                <c:pt idx="3">
                  <c:v>13.725490196078425</c:v>
                </c:pt>
                <c:pt idx="4">
                  <c:v>13.725490196078425</c:v>
                </c:pt>
                <c:pt idx="5">
                  <c:v>35.294117647058826</c:v>
                </c:pt>
                <c:pt idx="6">
                  <c:v>37.254901960784316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04-4B42-9EEF-532721EDAE43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Sheet1!$R$2:$R$8</c:f>
              <c:numCache>
                <c:formatCode>General</c:formatCode>
                <c:ptCount val="7"/>
                <c:pt idx="0">
                  <c:v>41.538461538461533</c:v>
                </c:pt>
                <c:pt idx="1">
                  <c:v>41.538461538461533</c:v>
                </c:pt>
                <c:pt idx="2">
                  <c:v>3.0769230769230802</c:v>
                </c:pt>
                <c:pt idx="3">
                  <c:v>26.229508196721312</c:v>
                </c:pt>
                <c:pt idx="4">
                  <c:v>27.692307692307693</c:v>
                </c:pt>
                <c:pt idx="5">
                  <c:v>44.615384615384613</c:v>
                </c:pt>
                <c:pt idx="6">
                  <c:v>42.1875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04-4B42-9EEF-532721EDAE43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Sheet1!$S$2:$S$8</c:f>
              <c:numCache>
                <c:formatCode>General</c:formatCode>
                <c:ptCount val="7"/>
                <c:pt idx="0">
                  <c:v>24.675324675324674</c:v>
                </c:pt>
                <c:pt idx="1">
                  <c:v>24.675324675324674</c:v>
                </c:pt>
                <c:pt idx="2">
                  <c:v>5.2631578947368496</c:v>
                </c:pt>
                <c:pt idx="3">
                  <c:v>20</c:v>
                </c:pt>
                <c:pt idx="4">
                  <c:v>11.688311688311686</c:v>
                </c:pt>
                <c:pt idx="5">
                  <c:v>25.974025974025977</c:v>
                </c:pt>
                <c:pt idx="6">
                  <c:v>26.31578947368422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B04-4B42-9EEF-532721EDAE43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Sheet1!$T$2:$T$8</c:f>
              <c:numCache>
                <c:formatCode>General</c:formatCode>
                <c:ptCount val="7"/>
                <c:pt idx="0">
                  <c:v>15.517241379310349</c:v>
                </c:pt>
                <c:pt idx="1">
                  <c:v>13.793103448275872</c:v>
                </c:pt>
                <c:pt idx="2">
                  <c:v>7.0175438596491233</c:v>
                </c:pt>
                <c:pt idx="3">
                  <c:v>0</c:v>
                </c:pt>
                <c:pt idx="4">
                  <c:v>5.1724137931034448</c:v>
                </c:pt>
                <c:pt idx="5">
                  <c:v>18.965517241379317</c:v>
                </c:pt>
                <c:pt idx="6">
                  <c:v>22.41379310344827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04-4B42-9EEF-532721EDAE43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Sheet1!$U$2:$U$8</c:f>
              <c:numCache>
                <c:formatCode>General</c:formatCode>
                <c:ptCount val="7"/>
                <c:pt idx="0">
                  <c:v>20.895522388059703</c:v>
                </c:pt>
                <c:pt idx="1">
                  <c:v>19.402985074626869</c:v>
                </c:pt>
                <c:pt idx="2">
                  <c:v>3.2786885245901658</c:v>
                </c:pt>
                <c:pt idx="3">
                  <c:v>15.789473684210535</c:v>
                </c:pt>
                <c:pt idx="4">
                  <c:v>6.0606060606060623</c:v>
                </c:pt>
                <c:pt idx="5">
                  <c:v>23.880597014925371</c:v>
                </c:pt>
                <c:pt idx="6">
                  <c:v>17.910447761194021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B04-4B42-9EEF-532721EDAE43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Sheet1!$V$2:$V$8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4.4444444444444429</c:v>
                </c:pt>
                <c:pt idx="3">
                  <c:v>15.555555555555557</c:v>
                </c:pt>
                <c:pt idx="4">
                  <c:v>0</c:v>
                </c:pt>
                <c:pt idx="5">
                  <c:v>8.8888888888888857</c:v>
                </c:pt>
                <c:pt idx="6">
                  <c:v>17.777777777777786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B04-4B42-9EEF-532721EDAE43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Sheet1!$W$2:$W$8</c:f>
              <c:numCache>
                <c:formatCode>General</c:formatCode>
                <c:ptCount val="7"/>
                <c:pt idx="0">
                  <c:v>18.461538461538467</c:v>
                </c:pt>
                <c:pt idx="1">
                  <c:v>15.384615384615387</c:v>
                </c:pt>
                <c:pt idx="2">
                  <c:v>3.125</c:v>
                </c:pt>
                <c:pt idx="3">
                  <c:v>10.769230769230759</c:v>
                </c:pt>
                <c:pt idx="4">
                  <c:v>1.6393442622950829</c:v>
                </c:pt>
                <c:pt idx="5">
                  <c:v>6.1538461538461604</c:v>
                </c:pt>
                <c:pt idx="6">
                  <c:v>23.076923076923066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B04-4B42-9EEF-532721EDAE43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Sheet1!$X$2:$X$8</c:f>
              <c:numCache>
                <c:formatCode>General</c:formatCode>
                <c:ptCount val="7"/>
                <c:pt idx="0">
                  <c:v>18.644067796610159</c:v>
                </c:pt>
                <c:pt idx="1">
                  <c:v>10.34482758620689</c:v>
                </c:pt>
                <c:pt idx="2">
                  <c:v>0</c:v>
                </c:pt>
                <c:pt idx="3">
                  <c:v>11.864406779661024</c:v>
                </c:pt>
                <c:pt idx="4">
                  <c:v>1.6949152542372872</c:v>
                </c:pt>
                <c:pt idx="5">
                  <c:v>10.169491525423723</c:v>
                </c:pt>
                <c:pt idx="6">
                  <c:v>23.728813559322035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D-4B0D-B3A1-45CCF0FDF319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Sheet1!$Y$2:$Y$8</c:f>
              <c:numCache>
                <c:formatCode>General</c:formatCode>
                <c:ptCount val="7"/>
                <c:pt idx="0">
                  <c:v>24.489795918367349</c:v>
                </c:pt>
                <c:pt idx="1">
                  <c:v>8.6956521739130466</c:v>
                </c:pt>
                <c:pt idx="2">
                  <c:v>0</c:v>
                </c:pt>
                <c:pt idx="3">
                  <c:v>12.244897959183675</c:v>
                </c:pt>
                <c:pt idx="4">
                  <c:v>2.3809523809523796</c:v>
                </c:pt>
                <c:pt idx="5">
                  <c:v>16.326530612244895</c:v>
                </c:pt>
                <c:pt idx="6">
                  <c:v>32.653061224489804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B-465D-B89B-269C6316A572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Sheet1!$Z$2:$Z$8</c:f>
              <c:numCache>
                <c:formatCode>General</c:formatCode>
                <c:ptCount val="7"/>
                <c:pt idx="0">
                  <c:v>28</c:v>
                </c:pt>
                <c:pt idx="1">
                  <c:v>18.367346938775512</c:v>
                </c:pt>
                <c:pt idx="2">
                  <c:v>0</c:v>
                </c:pt>
                <c:pt idx="3">
                  <c:v>14</c:v>
                </c:pt>
                <c:pt idx="4">
                  <c:v>2</c:v>
                </c:pt>
                <c:pt idx="5">
                  <c:v>12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3-49FD-B3EE-B0B38D69D18F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Sheet1!$AA$2:$AA$8</c:f>
              <c:numCache>
                <c:formatCode>General</c:formatCode>
                <c:ptCount val="7"/>
                <c:pt idx="0">
                  <c:v>30.158730158730165</c:v>
                </c:pt>
                <c:pt idx="1">
                  <c:v>18.032786885245898</c:v>
                </c:pt>
                <c:pt idx="2">
                  <c:v>0</c:v>
                </c:pt>
                <c:pt idx="3">
                  <c:v>17.741935483870961</c:v>
                </c:pt>
                <c:pt idx="4">
                  <c:v>0</c:v>
                </c:pt>
                <c:pt idx="5">
                  <c:v>25.396825396825392</c:v>
                </c:pt>
                <c:pt idx="6">
                  <c:v>28.571428571428569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0-4D1B-ABC2-EDE27F0B773D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Sheet1!$AB$2:$AB$8</c:f>
              <c:numCache>
                <c:formatCode>General</c:formatCode>
                <c:ptCount val="7"/>
                <c:pt idx="0">
                  <c:v>28.571428571428569</c:v>
                </c:pt>
                <c:pt idx="1">
                  <c:v>7.6923076923076934</c:v>
                </c:pt>
                <c:pt idx="2">
                  <c:v>0</c:v>
                </c:pt>
                <c:pt idx="3">
                  <c:v>14.285714285714292</c:v>
                </c:pt>
                <c:pt idx="4">
                  <c:v>0</c:v>
                </c:pt>
                <c:pt idx="5">
                  <c:v>21.428571428571431</c:v>
                </c:pt>
                <c:pt idx="6">
                  <c:v>21.428571428571431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60-406E-9EB3-67725AC6B713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Sheet1!$AC$2:$AC$8</c:f>
              <c:numCache>
                <c:formatCode>General</c:formatCode>
                <c:ptCount val="7"/>
                <c:pt idx="0">
                  <c:v>31.818181818181827</c:v>
                </c:pt>
                <c:pt idx="1">
                  <c:v>25</c:v>
                </c:pt>
                <c:pt idx="2">
                  <c:v>7.6923076923076934</c:v>
                </c:pt>
                <c:pt idx="3">
                  <c:v>25</c:v>
                </c:pt>
                <c:pt idx="4">
                  <c:v>2.2727272727272663</c:v>
                </c:pt>
                <c:pt idx="5">
                  <c:v>27.272727272727266</c:v>
                </c:pt>
                <c:pt idx="6">
                  <c:v>15.909090909090907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E-499F-9A4D-20AD4A63CFB5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Sheet1!$AD$2:$AD$8</c:f>
              <c:numCache>
                <c:formatCode>General</c:formatCode>
                <c:ptCount val="7"/>
                <c:pt idx="0">
                  <c:v>22.222222222222214</c:v>
                </c:pt>
                <c:pt idx="1">
                  <c:v>7.4074074074074048</c:v>
                </c:pt>
                <c:pt idx="2">
                  <c:v>0</c:v>
                </c:pt>
                <c:pt idx="3">
                  <c:v>11.538461538461547</c:v>
                </c:pt>
                <c:pt idx="4">
                  <c:v>0</c:v>
                </c:pt>
                <c:pt idx="5">
                  <c:v>14.81481481481481</c:v>
                </c:pt>
                <c:pt idx="6">
                  <c:v>22.222222222222214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1-48EF-B014-8AB25AAC6BFD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Sheet1!$AE$2:$AE$8</c:f>
              <c:numCache>
                <c:formatCode>General</c:formatCode>
                <c:ptCount val="7"/>
                <c:pt idx="0">
                  <c:v>33.333333333333343</c:v>
                </c:pt>
                <c:pt idx="1">
                  <c:v>15</c:v>
                </c:pt>
                <c:pt idx="2">
                  <c:v>5.4545454545454533</c:v>
                </c:pt>
                <c:pt idx="3">
                  <c:v>18.333333333333329</c:v>
                </c:pt>
                <c:pt idx="4">
                  <c:v>5</c:v>
                </c:pt>
                <c:pt idx="5">
                  <c:v>31.666666666666671</c:v>
                </c:pt>
                <c:pt idx="6">
                  <c:v>28.333333333333329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A-4217-A9C7-FB77AF3A1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538240"/>
        <c:axId val="81203584"/>
        <c:extLst/>
      </c:barChart>
      <c:catAx>
        <c:axId val="8053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pPr>
            <a:endParaRPr lang="en-US"/>
          </a:p>
        </c:txPr>
        <c:crossAx val="81203584"/>
        <c:crosses val="autoZero"/>
        <c:auto val="1"/>
        <c:lblAlgn val="ctr"/>
        <c:lblOffset val="100"/>
        <c:noMultiLvlLbl val="0"/>
      </c:catAx>
      <c:valAx>
        <c:axId val="81203584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80538240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1</c:v>
                </c:pt>
                <c:pt idx="2">
                  <c:v>13</c:v>
                </c:pt>
                <c:pt idx="3">
                  <c:v>46</c:v>
                </c:pt>
                <c:pt idx="4">
                  <c:v>9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25-4F89-ACC8-3D8D6BEDD1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3</c:v>
                </c:pt>
                <c:pt idx="2">
                  <c:v>12</c:v>
                </c:pt>
                <c:pt idx="3">
                  <c:v>47</c:v>
                </c:pt>
                <c:pt idx="4">
                  <c:v>22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5-4F89-ACC8-3D8D6BEDD1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1">
                  <c:v>5</c:v>
                </c:pt>
                <c:pt idx="2">
                  <c:v>9</c:v>
                </c:pt>
                <c:pt idx="3">
                  <c:v>35</c:v>
                </c:pt>
                <c:pt idx="4">
                  <c:v>6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25-4F89-ACC8-3D8D6BEDD1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1">
                  <c:v>10</c:v>
                </c:pt>
                <c:pt idx="2">
                  <c:v>9</c:v>
                </c:pt>
                <c:pt idx="3">
                  <c:v>44</c:v>
                </c:pt>
                <c:pt idx="4">
                  <c:v>7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25-4F89-ACC8-3D8D6BEDD1E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1">
                  <c:v>11</c:v>
                </c:pt>
                <c:pt idx="2">
                  <c:v>21</c:v>
                </c:pt>
                <c:pt idx="3">
                  <c:v>37</c:v>
                </c:pt>
                <c:pt idx="4">
                  <c:v>14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25-4F89-ACC8-3D8D6BEDD1E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1">
                  <c:v>11</c:v>
                </c:pt>
                <c:pt idx="2">
                  <c:v>17</c:v>
                </c:pt>
                <c:pt idx="3">
                  <c:v>42</c:v>
                </c:pt>
                <c:pt idx="4">
                  <c:v>13</c:v>
                </c:pt>
                <c:pt idx="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25-4F89-ACC8-3D8D6BEDD1E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1">
                  <c:v>10</c:v>
                </c:pt>
                <c:pt idx="2">
                  <c:v>12</c:v>
                </c:pt>
                <c:pt idx="3">
                  <c:v>35</c:v>
                </c:pt>
                <c:pt idx="4">
                  <c:v>8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25-4F89-ACC8-3D8D6BEDD1E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1">
                  <c:v>25</c:v>
                </c:pt>
                <c:pt idx="2">
                  <c:v>16</c:v>
                </c:pt>
                <c:pt idx="3">
                  <c:v>39</c:v>
                </c:pt>
                <c:pt idx="4">
                  <c:v>7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725-4F89-ACC8-3D8D6BEDD1E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0">
                  <c:v>7</c:v>
                </c:pt>
                <c:pt idx="1">
                  <c:v>24</c:v>
                </c:pt>
                <c:pt idx="2">
                  <c:v>19</c:v>
                </c:pt>
                <c:pt idx="3">
                  <c:v>43</c:v>
                </c:pt>
                <c:pt idx="4">
                  <c:v>11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25-4F89-ACC8-3D8D6BEDD1E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Sheet1!$K$2:$K$7</c:f>
              <c:numCache>
                <c:formatCode>General</c:formatCode>
                <c:ptCount val="6"/>
                <c:pt idx="0">
                  <c:v>11</c:v>
                </c:pt>
                <c:pt idx="1">
                  <c:v>45</c:v>
                </c:pt>
                <c:pt idx="2">
                  <c:v>22</c:v>
                </c:pt>
                <c:pt idx="3">
                  <c:v>58</c:v>
                </c:pt>
                <c:pt idx="4">
                  <c:v>12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725-4F89-ACC8-3D8D6BEDD1E1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Sheet1!$L$2:$L$7</c:f>
              <c:numCache>
                <c:formatCode>General</c:formatCode>
                <c:ptCount val="6"/>
                <c:pt idx="0">
                  <c:v>11</c:v>
                </c:pt>
                <c:pt idx="1">
                  <c:v>43</c:v>
                </c:pt>
                <c:pt idx="2">
                  <c:v>30</c:v>
                </c:pt>
                <c:pt idx="3">
                  <c:v>42</c:v>
                </c:pt>
                <c:pt idx="4">
                  <c:v>7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25-4F89-ACC8-3D8D6BEDD1E1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Sheet1!$M$2:$M$7</c:f>
              <c:numCache>
                <c:formatCode>General</c:formatCode>
                <c:ptCount val="6"/>
                <c:pt idx="0">
                  <c:v>15</c:v>
                </c:pt>
                <c:pt idx="1">
                  <c:v>42</c:v>
                </c:pt>
                <c:pt idx="2">
                  <c:v>38</c:v>
                </c:pt>
                <c:pt idx="3">
                  <c:v>50</c:v>
                </c:pt>
                <c:pt idx="4">
                  <c:v>5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725-4F89-ACC8-3D8D6BEDD1E1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Sheet1!$N$2:$N$7</c:f>
              <c:numCache>
                <c:formatCode>General</c:formatCode>
                <c:ptCount val="6"/>
                <c:pt idx="0">
                  <c:v>19</c:v>
                </c:pt>
                <c:pt idx="1">
                  <c:v>58</c:v>
                </c:pt>
                <c:pt idx="2">
                  <c:v>29</c:v>
                </c:pt>
                <c:pt idx="3">
                  <c:v>53</c:v>
                </c:pt>
                <c:pt idx="4">
                  <c:v>6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25-4F89-ACC8-3D8D6BEDD1E1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Sheet1!$O$2:$O$7</c:f>
              <c:numCache>
                <c:formatCode>General</c:formatCode>
                <c:ptCount val="6"/>
                <c:pt idx="0">
                  <c:v>25</c:v>
                </c:pt>
                <c:pt idx="1">
                  <c:v>52</c:v>
                </c:pt>
                <c:pt idx="2">
                  <c:v>38</c:v>
                </c:pt>
                <c:pt idx="3">
                  <c:v>56</c:v>
                </c:pt>
                <c:pt idx="4">
                  <c:v>5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725-4F89-ACC8-3D8D6BEDD1E1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Sheet1!$P$2:$P$7</c:f>
              <c:numCache>
                <c:formatCode>General</c:formatCode>
                <c:ptCount val="6"/>
                <c:pt idx="0">
                  <c:v>9</c:v>
                </c:pt>
                <c:pt idx="1">
                  <c:v>35</c:v>
                </c:pt>
                <c:pt idx="2">
                  <c:v>35</c:v>
                </c:pt>
                <c:pt idx="3">
                  <c:v>54</c:v>
                </c:pt>
                <c:pt idx="4">
                  <c:v>6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725-4F89-ACC8-3D8D6BEDD1E1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Sheet1!$Q$2:$Q$7</c:f>
              <c:numCache>
                <c:formatCode>General</c:formatCode>
                <c:ptCount val="6"/>
                <c:pt idx="0">
                  <c:v>6</c:v>
                </c:pt>
                <c:pt idx="1">
                  <c:v>18</c:v>
                </c:pt>
                <c:pt idx="2">
                  <c:v>22</c:v>
                </c:pt>
                <c:pt idx="3">
                  <c:v>41</c:v>
                </c:pt>
                <c:pt idx="4">
                  <c:v>10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725-4F89-ACC8-3D8D6BEDD1E1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Sheet1!$R$2:$R$7</c:f>
              <c:numCache>
                <c:formatCode>General</c:formatCode>
                <c:ptCount val="6"/>
                <c:pt idx="0">
                  <c:v>17</c:v>
                </c:pt>
                <c:pt idx="1">
                  <c:v>20</c:v>
                </c:pt>
                <c:pt idx="2">
                  <c:v>26</c:v>
                </c:pt>
                <c:pt idx="3">
                  <c:v>24</c:v>
                </c:pt>
                <c:pt idx="4">
                  <c:v>2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725-4F89-ACC8-3D8D6BEDD1E1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 w="25261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Sheet1!$S$2:$S$7</c:f>
              <c:numCache>
                <c:formatCode>General</c:formatCode>
                <c:ptCount val="6"/>
                <c:pt idx="0">
                  <c:v>20</c:v>
                </c:pt>
                <c:pt idx="1">
                  <c:v>30</c:v>
                </c:pt>
                <c:pt idx="2">
                  <c:v>33</c:v>
                </c:pt>
                <c:pt idx="3">
                  <c:v>37</c:v>
                </c:pt>
                <c:pt idx="4">
                  <c:v>7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725-4F89-ACC8-3D8D6BEDD1E1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25261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Sheet1!$T$2:$T$7</c:f>
              <c:numCache>
                <c:formatCode>General</c:formatCode>
                <c:ptCount val="6"/>
                <c:pt idx="0">
                  <c:v>7</c:v>
                </c:pt>
                <c:pt idx="1">
                  <c:v>29</c:v>
                </c:pt>
                <c:pt idx="2">
                  <c:v>26</c:v>
                </c:pt>
                <c:pt idx="3">
                  <c:v>30</c:v>
                </c:pt>
                <c:pt idx="4">
                  <c:v>1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725-4F89-ACC8-3D8D6BEDD1E1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25261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Sheet1!$U$2:$U$7</c:f>
              <c:numCache>
                <c:formatCode>General</c:formatCode>
                <c:ptCount val="6"/>
                <c:pt idx="0">
                  <c:v>34</c:v>
                </c:pt>
                <c:pt idx="1">
                  <c:v>50</c:v>
                </c:pt>
                <c:pt idx="2">
                  <c:v>41</c:v>
                </c:pt>
                <c:pt idx="3">
                  <c:v>50</c:v>
                </c:pt>
                <c:pt idx="4">
                  <c:v>9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725-4F89-ACC8-3D8D6BEDD1E1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Sheet1!$V$2:$V$7</c:f>
              <c:numCache>
                <c:formatCode>0</c:formatCode>
                <c:ptCount val="6"/>
                <c:pt idx="0">
                  <c:v>21.05263157894737</c:v>
                </c:pt>
                <c:pt idx="1">
                  <c:v>39.130434782608688</c:v>
                </c:pt>
                <c:pt idx="2">
                  <c:v>31.521739130434781</c:v>
                </c:pt>
                <c:pt idx="3">
                  <c:v>46.739130434782602</c:v>
                </c:pt>
                <c:pt idx="4">
                  <c:v>5.4347826086956559</c:v>
                </c:pt>
                <c:pt idx="5">
                  <c:v>53.260869565217391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725-4F89-ACC8-3D8D6BEDD1E1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Sheet1!$W$2:$W$7</c:f>
              <c:numCache>
                <c:formatCode>0</c:formatCode>
                <c:ptCount val="6"/>
                <c:pt idx="0">
                  <c:v>0</c:v>
                </c:pt>
                <c:pt idx="1">
                  <c:v>23.333333333333329</c:v>
                </c:pt>
                <c:pt idx="2">
                  <c:v>25</c:v>
                </c:pt>
                <c:pt idx="3">
                  <c:v>38.983050847457626</c:v>
                </c:pt>
                <c:pt idx="4">
                  <c:v>0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C725-4F89-ACC8-3D8D6BEDD1E1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Sheet1!$X$2:$X$7</c:f>
              <c:numCache>
                <c:formatCode>General</c:formatCode>
                <c:ptCount val="6"/>
                <c:pt idx="0">
                  <c:v>15</c:v>
                </c:pt>
                <c:pt idx="1">
                  <c:v>29.411764705882348</c:v>
                </c:pt>
                <c:pt idx="2">
                  <c:v>29.411764705882348</c:v>
                </c:pt>
                <c:pt idx="3">
                  <c:v>29.411764705882348</c:v>
                </c:pt>
                <c:pt idx="4">
                  <c:v>2.941176470588232</c:v>
                </c:pt>
                <c:pt idx="5">
                  <c:v>44.776119402985074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725-4F89-ACC8-3D8D6BEDD1E1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Sheet1!$Y$2:$Y$7</c:f>
              <c:numCache>
                <c:formatCode>General</c:formatCode>
                <c:ptCount val="6"/>
                <c:pt idx="0">
                  <c:v>17.391304347826093</c:v>
                </c:pt>
                <c:pt idx="1">
                  <c:v>14</c:v>
                </c:pt>
                <c:pt idx="2">
                  <c:v>30</c:v>
                </c:pt>
                <c:pt idx="3">
                  <c:v>12</c:v>
                </c:pt>
                <c:pt idx="4">
                  <c:v>4</c:v>
                </c:pt>
                <c:pt idx="5">
                  <c:v>30.612244897959187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725-4F89-ACC8-3D8D6BEDD1E1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Sheet1!$Z$2:$Z$7</c:f>
              <c:numCache>
                <c:formatCode>General</c:formatCode>
                <c:ptCount val="6"/>
                <c:pt idx="0">
                  <c:v>6.25</c:v>
                </c:pt>
                <c:pt idx="1">
                  <c:v>22.58064516129032</c:v>
                </c:pt>
                <c:pt idx="2">
                  <c:v>38.095238095238095</c:v>
                </c:pt>
                <c:pt idx="3">
                  <c:v>26.984126984126988</c:v>
                </c:pt>
                <c:pt idx="4">
                  <c:v>6.3492063492063551</c:v>
                </c:pt>
                <c:pt idx="5">
                  <c:v>41.269841269841265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725-4F89-ACC8-3D8D6BEDD1E1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Sheet1!$AA$2:$AA$7</c:f>
              <c:numCache>
                <c:formatCode>General</c:formatCode>
                <c:ptCount val="6"/>
                <c:pt idx="0">
                  <c:v>2.941176470588232</c:v>
                </c:pt>
                <c:pt idx="1">
                  <c:v>28.260869565217391</c:v>
                </c:pt>
                <c:pt idx="2">
                  <c:v>30</c:v>
                </c:pt>
                <c:pt idx="3">
                  <c:v>26.08695652173914</c:v>
                </c:pt>
                <c:pt idx="4">
                  <c:v>0</c:v>
                </c:pt>
                <c:pt idx="5">
                  <c:v>41.304347826086953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7-4C8D-A672-4AA84AF02917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Sheet1!$AB$2:$AB$7</c:f>
              <c:numCache>
                <c:formatCode>0</c:formatCode>
                <c:ptCount val="6"/>
                <c:pt idx="0">
                  <c:v>0</c:v>
                </c:pt>
                <c:pt idx="1">
                  <c:v>20.454545454545453</c:v>
                </c:pt>
                <c:pt idx="2">
                  <c:v>30.769230769230774</c:v>
                </c:pt>
                <c:pt idx="3">
                  <c:v>15.909090909090907</c:v>
                </c:pt>
                <c:pt idx="4">
                  <c:v>2.3809523809523796</c:v>
                </c:pt>
                <c:pt idx="5">
                  <c:v>32.558139534883722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F-487A-8CD7-BEF9B412BCB1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Sheet1!$AC$2:$AC$7</c:f>
              <c:numCache>
                <c:formatCode>General</c:formatCode>
                <c:ptCount val="6"/>
                <c:pt idx="0">
                  <c:v>10.256410256410248</c:v>
                </c:pt>
                <c:pt idx="1">
                  <c:v>17.391304347826093</c:v>
                </c:pt>
                <c:pt idx="2">
                  <c:v>39.024390243902438</c:v>
                </c:pt>
                <c:pt idx="3">
                  <c:v>15.555555555555557</c:v>
                </c:pt>
                <c:pt idx="4">
                  <c:v>4.3478260869565162</c:v>
                </c:pt>
                <c:pt idx="5">
                  <c:v>32.608695652173907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8-4F12-AA91-522971463A17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Sheet1!$AD$2:$AD$7</c:f>
              <c:numCache>
                <c:formatCode>General</c:formatCode>
                <c:ptCount val="6"/>
                <c:pt idx="0">
                  <c:v>7.8947368421052602</c:v>
                </c:pt>
                <c:pt idx="1">
                  <c:v>31.25</c:v>
                </c:pt>
                <c:pt idx="2">
                  <c:v>23.255813953488371</c:v>
                </c:pt>
                <c:pt idx="3">
                  <c:v>12.5</c:v>
                </c:pt>
                <c:pt idx="4">
                  <c:v>4.1666666666666572</c:v>
                </c:pt>
                <c:pt idx="5">
                  <c:v>20.833333333333343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40-4480-B6EC-2CC0DE7266EB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Sheet1!$AE$2:$AE$7</c:f>
              <c:numCache>
                <c:formatCode>General</c:formatCode>
                <c:ptCount val="6"/>
                <c:pt idx="0">
                  <c:v>7.0175438596491233</c:v>
                </c:pt>
                <c:pt idx="1">
                  <c:v>23.4375</c:v>
                </c:pt>
                <c:pt idx="2">
                  <c:v>11.290322580645167</c:v>
                </c:pt>
                <c:pt idx="3">
                  <c:v>6.25</c:v>
                </c:pt>
                <c:pt idx="4">
                  <c:v>1.5625</c:v>
                </c:pt>
                <c:pt idx="5">
                  <c:v>20.3125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A-488C-950E-3B24D79501D1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Sheet1!$AF$2:$AF$7</c:f>
              <c:numCache>
                <c:formatCode>General</c:formatCode>
                <c:ptCount val="6"/>
                <c:pt idx="0">
                  <c:v>9.7560975609756042</c:v>
                </c:pt>
                <c:pt idx="1">
                  <c:v>21.568627450980387</c:v>
                </c:pt>
                <c:pt idx="2">
                  <c:v>30.434782608695656</c:v>
                </c:pt>
                <c:pt idx="3">
                  <c:v>14</c:v>
                </c:pt>
                <c:pt idx="4">
                  <c:v>1.9607843137254974</c:v>
                </c:pt>
                <c:pt idx="5">
                  <c:v>17.64705882352942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C-4C60-8081-0D5E532EE996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Sheet1!$AG$2:$AG$7</c:f>
              <c:numCache>
                <c:formatCode>General</c:formatCode>
                <c:ptCount val="6"/>
                <c:pt idx="0">
                  <c:v>20.408163265306129</c:v>
                </c:pt>
                <c:pt idx="1">
                  <c:v>25.925925925925924</c:v>
                </c:pt>
                <c:pt idx="2">
                  <c:v>25</c:v>
                </c:pt>
                <c:pt idx="3">
                  <c:v>5.4545454545454533</c:v>
                </c:pt>
                <c:pt idx="4">
                  <c:v>1.8867924528301927</c:v>
                </c:pt>
                <c:pt idx="5">
                  <c:v>21.818181818181813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D-4167-BD40-EF17AC0530BB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Gentamicin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Sheet1!$AH$2:$AH$7</c:f>
              <c:numCache>
                <c:formatCode>General</c:formatCode>
                <c:ptCount val="6"/>
                <c:pt idx="0">
                  <c:v>16.981132075471692</c:v>
                </c:pt>
                <c:pt idx="1">
                  <c:v>17.857142857142861</c:v>
                </c:pt>
                <c:pt idx="2">
                  <c:v>12.727272727272734</c:v>
                </c:pt>
                <c:pt idx="3">
                  <c:v>3.6363636363636402</c:v>
                </c:pt>
                <c:pt idx="4">
                  <c:v>0</c:v>
                </c:pt>
                <c:pt idx="5">
                  <c:v>17.543859649122808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C-4B4B-8842-EB35E5C88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49888"/>
        <c:axId val="32559872"/>
      </c:barChart>
      <c:catAx>
        <c:axId val="3254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pPr>
            <a:endParaRPr lang="en-US"/>
          </a:p>
        </c:txPr>
        <c:crossAx val="32559872"/>
        <c:crosses val="autoZero"/>
        <c:auto val="1"/>
        <c:lblAlgn val="ctr"/>
        <c:lblOffset val="100"/>
        <c:noMultiLvlLbl val="0"/>
      </c:catAx>
      <c:valAx>
        <c:axId val="32559872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32549888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6">
                  <c:v>15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B44F-4F6F-A8A9-ED60763EF3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6">
                  <c:v>15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B44F-4F6F-A8A9-ED60763EF3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6">
                  <c:v>40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B44F-4F6F-A8A9-ED60763EF3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4">
                  <c:v>5</c:v>
                </c:pt>
                <c:pt idx="5">
                  <c:v>7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4F-4F6F-A8A9-ED60763EF3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4">
                  <c:v>5</c:v>
                </c:pt>
                <c:pt idx="5">
                  <c:v>5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4F-4F6F-A8A9-ED60763EF3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4">
                  <c:v>5</c:v>
                </c:pt>
                <c:pt idx="5">
                  <c:v>16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4F-4F6F-A8A9-ED60763EF3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4">
                  <c:v>5</c:v>
                </c:pt>
                <c:pt idx="5">
                  <c:v>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4F-4F6F-A8A9-ED60763EF3A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1</c:v>
                </c:pt>
                <c:pt idx="3">
                  <c:v>13</c:v>
                </c:pt>
                <c:pt idx="4">
                  <c:v>5</c:v>
                </c:pt>
                <c:pt idx="5">
                  <c:v>23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4F-4F6F-A8A9-ED60763EF3A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>
                  <c:v>11.688311688311686</c:v>
                </c:pt>
                <c:pt idx="3">
                  <c:v>21.951219512195124</c:v>
                </c:pt>
                <c:pt idx="4">
                  <c:v>5.1282051282051242</c:v>
                </c:pt>
                <c:pt idx="5">
                  <c:v>32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4F-4F6F-A8A9-ED60763EF3A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>
                  <c:v>7.9545454545454533</c:v>
                </c:pt>
                <c:pt idx="3">
                  <c:v>18.604651162790702</c:v>
                </c:pt>
                <c:pt idx="4">
                  <c:v>0</c:v>
                </c:pt>
                <c:pt idx="5">
                  <c:v>33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4F-4F6F-A8A9-ED60763EF3AA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0">
                  <c:v>6</c:v>
                </c:pt>
                <c:pt idx="3">
                  <c:v>31</c:v>
                </c:pt>
                <c:pt idx="4">
                  <c:v>4</c:v>
                </c:pt>
                <c:pt idx="5">
                  <c:v>54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4F-4F6F-A8A9-ED60763EF3AA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Sheet1!$M$2:$M$8</c:f>
              <c:numCache>
                <c:formatCode>General</c:formatCode>
                <c:ptCount val="7"/>
                <c:pt idx="0">
                  <c:v>18</c:v>
                </c:pt>
                <c:pt idx="3">
                  <c:v>24</c:v>
                </c:pt>
                <c:pt idx="4">
                  <c:v>1</c:v>
                </c:pt>
                <c:pt idx="5">
                  <c:v>55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44F-4F6F-A8A9-ED60763EF3AA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Sheet1!$N$2:$N$8</c:f>
              <c:numCache>
                <c:formatCode>General</c:formatCode>
                <c:ptCount val="7"/>
                <c:pt idx="0">
                  <c:v>16</c:v>
                </c:pt>
                <c:pt idx="3">
                  <c:v>5</c:v>
                </c:pt>
                <c:pt idx="4">
                  <c:v>0</c:v>
                </c:pt>
                <c:pt idx="5">
                  <c:v>44</c:v>
                </c:pt>
                <c:pt idx="6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44F-4F6F-A8A9-ED60763EF3AA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Sheet1!$O$2:$O$8</c:f>
              <c:numCache>
                <c:formatCode>General</c:formatCode>
                <c:ptCount val="7"/>
                <c:pt idx="0">
                  <c:v>26.08695652173914</c:v>
                </c:pt>
                <c:pt idx="1">
                  <c:v>17.391304347826093</c:v>
                </c:pt>
                <c:pt idx="2">
                  <c:v>0</c:v>
                </c:pt>
                <c:pt idx="3">
                  <c:v>12.5</c:v>
                </c:pt>
                <c:pt idx="4">
                  <c:v>4.2857142857142776</c:v>
                </c:pt>
                <c:pt idx="5">
                  <c:v>55.714285714285715</c:v>
                </c:pt>
                <c:pt idx="6">
                  <c:v>52.857142857142861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44F-4F6F-A8A9-ED60763EF3AA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13.333333333333329</c:v>
                </c:pt>
                <c:pt idx="1">
                  <c:v>13.333333333333329</c:v>
                </c:pt>
                <c:pt idx="2">
                  <c:v>1.3333333333333286</c:v>
                </c:pt>
                <c:pt idx="3">
                  <c:v>8</c:v>
                </c:pt>
                <c:pt idx="4">
                  <c:v>2.6666666666666572</c:v>
                </c:pt>
                <c:pt idx="5">
                  <c:v>44</c:v>
                </c:pt>
                <c:pt idx="6">
                  <c:v>33.333333333333343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4F-4F6F-A8A9-ED60763EF3AA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Sheet1!$Q$2:$Q$8</c:f>
              <c:numCache>
                <c:formatCode>General</c:formatCode>
                <c:ptCount val="7"/>
                <c:pt idx="0">
                  <c:v>6.7796610169491629</c:v>
                </c:pt>
                <c:pt idx="1">
                  <c:v>3.3898305084745743</c:v>
                </c:pt>
                <c:pt idx="2">
                  <c:v>0</c:v>
                </c:pt>
                <c:pt idx="3">
                  <c:v>3.3898305084745743</c:v>
                </c:pt>
                <c:pt idx="4">
                  <c:v>1.6949152542372872</c:v>
                </c:pt>
                <c:pt idx="5">
                  <c:v>44.067796610169495</c:v>
                </c:pt>
                <c:pt idx="6">
                  <c:v>25.423728813559322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44F-4F6F-A8A9-ED60763EF3AA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Sheet1!$R$2:$R$8</c:f>
              <c:numCache>
                <c:formatCode>General</c:formatCode>
                <c:ptCount val="7"/>
                <c:pt idx="0">
                  <c:v>6.3492063492063551</c:v>
                </c:pt>
                <c:pt idx="1">
                  <c:v>3.1746031746031775</c:v>
                </c:pt>
                <c:pt idx="2">
                  <c:v>0</c:v>
                </c:pt>
                <c:pt idx="3">
                  <c:v>1.6129032258064484</c:v>
                </c:pt>
                <c:pt idx="4">
                  <c:v>0</c:v>
                </c:pt>
                <c:pt idx="5">
                  <c:v>42.857142857142861</c:v>
                </c:pt>
                <c:pt idx="6">
                  <c:v>34.920634920634924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44F-4F6F-A8A9-ED60763EF3AA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 w="25261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Sheet1!$S$2:$S$8</c:f>
              <c:numCache>
                <c:formatCode>General</c:formatCode>
                <c:ptCount val="7"/>
                <c:pt idx="0">
                  <c:v>7.4074074074074048</c:v>
                </c:pt>
                <c:pt idx="1">
                  <c:v>6.1728395061728492</c:v>
                </c:pt>
                <c:pt idx="2">
                  <c:v>0</c:v>
                </c:pt>
                <c:pt idx="3">
                  <c:v>7.4074074074074048</c:v>
                </c:pt>
                <c:pt idx="4">
                  <c:v>0</c:v>
                </c:pt>
                <c:pt idx="5">
                  <c:v>50.617283950617285</c:v>
                </c:pt>
                <c:pt idx="6">
                  <c:v>43.20987654320988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44F-4F6F-A8A9-ED60763EF3AA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 w="25261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Sheet1!$T$2:$T$8</c:f>
              <c:numCache>
                <c:formatCode>General</c:formatCode>
                <c:ptCount val="7"/>
                <c:pt idx="0">
                  <c:v>8.9552238805970177</c:v>
                </c:pt>
                <c:pt idx="1">
                  <c:v>7.4626865671641838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41.791044776119399</c:v>
                </c:pt>
                <c:pt idx="6">
                  <c:v>32.835820895522389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4F-4F6F-A8A9-ED60763EF3AA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C0128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Sheet1!$U$2:$U$8</c:f>
              <c:numCache>
                <c:formatCode>General</c:formatCode>
                <c:ptCount val="7"/>
                <c:pt idx="0">
                  <c:v>14.457831325301214</c:v>
                </c:pt>
                <c:pt idx="1">
                  <c:v>15.662650602409627</c:v>
                </c:pt>
                <c:pt idx="2">
                  <c:v>0</c:v>
                </c:pt>
                <c:pt idx="3">
                  <c:v>0</c:v>
                </c:pt>
                <c:pt idx="4">
                  <c:v>1.2048192771084416</c:v>
                </c:pt>
                <c:pt idx="5">
                  <c:v>45.783132530120483</c:v>
                </c:pt>
                <c:pt idx="6">
                  <c:v>26.829268292682926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44F-4F6F-A8A9-ED60763EF3AA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Sheet1!$V$2:$V$8</c:f>
              <c:numCache>
                <c:formatCode>General</c:formatCode>
                <c:ptCount val="7"/>
                <c:pt idx="0">
                  <c:v>28.75</c:v>
                </c:pt>
                <c:pt idx="1">
                  <c:v>28.75</c:v>
                </c:pt>
                <c:pt idx="2">
                  <c:v>0</c:v>
                </c:pt>
                <c:pt idx="4">
                  <c:v>0</c:v>
                </c:pt>
                <c:pt idx="5">
                  <c:v>48.101265822784811</c:v>
                </c:pt>
                <c:pt idx="6">
                  <c:v>47.5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44F-4F6F-A8A9-ED60763EF3AA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Sheet1!$W$2:$W$8</c:f>
              <c:numCache>
                <c:formatCode>General</c:formatCode>
                <c:ptCount val="7"/>
                <c:pt idx="0">
                  <c:v>26.153846153846146</c:v>
                </c:pt>
                <c:pt idx="1">
                  <c:v>24.615384615384613</c:v>
                </c:pt>
                <c:pt idx="2">
                  <c:v>4.6153846153846132</c:v>
                </c:pt>
                <c:pt idx="3">
                  <c:v>0</c:v>
                </c:pt>
                <c:pt idx="4">
                  <c:v>9.2307692307692264</c:v>
                </c:pt>
                <c:pt idx="5">
                  <c:v>48.4375</c:v>
                </c:pt>
                <c:pt idx="6">
                  <c:v>42.1875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44F-4F6F-A8A9-ED60763EF3AA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Sheet1!$X$2:$X$8</c:f>
              <c:numCache>
                <c:formatCode>General</c:formatCode>
                <c:ptCount val="7"/>
                <c:pt idx="0">
                  <c:v>38.095238095238095</c:v>
                </c:pt>
                <c:pt idx="1">
                  <c:v>33.333333333333343</c:v>
                </c:pt>
                <c:pt idx="2">
                  <c:v>11.111111111111114</c:v>
                </c:pt>
                <c:pt idx="3">
                  <c:v>25.806451612903231</c:v>
                </c:pt>
                <c:pt idx="4">
                  <c:v>3.1746031746031775</c:v>
                </c:pt>
                <c:pt idx="5">
                  <c:v>52.380952380952387</c:v>
                </c:pt>
                <c:pt idx="6">
                  <c:v>49.206349206349209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44F-4F6F-A8A9-ED60763EF3AA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Sheet1!$Y$2:$Y$8</c:f>
              <c:numCache>
                <c:formatCode>General</c:formatCode>
                <c:ptCount val="7"/>
                <c:pt idx="0">
                  <c:v>23.636363636363626</c:v>
                </c:pt>
                <c:pt idx="1">
                  <c:v>18.181818181818173</c:v>
                </c:pt>
                <c:pt idx="2">
                  <c:v>1.8867924528301927</c:v>
                </c:pt>
                <c:pt idx="3">
                  <c:v>16.363636363636374</c:v>
                </c:pt>
                <c:pt idx="4">
                  <c:v>0</c:v>
                </c:pt>
                <c:pt idx="5">
                  <c:v>52.727272727272727</c:v>
                </c:pt>
                <c:pt idx="6">
                  <c:v>50.909090909090907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44F-4F6F-A8A9-ED60763EF3AA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Sheet1!$Z$2:$Z$8</c:f>
              <c:numCache>
                <c:formatCode>General</c:formatCode>
                <c:ptCount val="7"/>
                <c:pt idx="0">
                  <c:v>34.848484848484844</c:v>
                </c:pt>
                <c:pt idx="1">
                  <c:v>17.1875</c:v>
                </c:pt>
                <c:pt idx="2">
                  <c:v>1.4925373134328339</c:v>
                </c:pt>
                <c:pt idx="3">
                  <c:v>14.925373134328353</c:v>
                </c:pt>
                <c:pt idx="4">
                  <c:v>2.9850746268656678</c:v>
                </c:pt>
                <c:pt idx="5">
                  <c:v>53.731343283582092</c:v>
                </c:pt>
                <c:pt idx="6">
                  <c:v>41.791044776119399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7-4FB6-97E9-1379AF73419C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Sheet1!$AA$2:$AA$8</c:f>
              <c:numCache>
                <c:formatCode>General</c:formatCode>
                <c:ptCount val="7"/>
                <c:pt idx="0">
                  <c:v>19.402985074626869</c:v>
                </c:pt>
                <c:pt idx="1">
                  <c:v>7.8125</c:v>
                </c:pt>
                <c:pt idx="2">
                  <c:v>0</c:v>
                </c:pt>
                <c:pt idx="3">
                  <c:v>17.910447761194021</c:v>
                </c:pt>
                <c:pt idx="4">
                  <c:v>0</c:v>
                </c:pt>
                <c:pt idx="5">
                  <c:v>49.253731343283583</c:v>
                </c:pt>
                <c:pt idx="6">
                  <c:v>50.746268656716417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9-4E70-861C-D058B323B6EA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Sheet1!$AB$2:$AB$8</c:f>
              <c:numCache>
                <c:formatCode>General</c:formatCode>
                <c:ptCount val="7"/>
                <c:pt idx="0">
                  <c:v>46.511627906976749</c:v>
                </c:pt>
                <c:pt idx="1">
                  <c:v>21.621621621621628</c:v>
                </c:pt>
                <c:pt idx="2">
                  <c:v>2.3255813953488484</c:v>
                </c:pt>
                <c:pt idx="3">
                  <c:v>13.95348837209302</c:v>
                </c:pt>
                <c:pt idx="4">
                  <c:v>0</c:v>
                </c:pt>
                <c:pt idx="5">
                  <c:v>39.534883720930239</c:v>
                </c:pt>
                <c:pt idx="6">
                  <c:v>41.860465116279066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C-4E65-BBE9-DFE43254D0B6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C0128"/>
            </a:solidFill>
            <a:ln>
              <a:solidFill>
                <a:srgbClr val="FC0128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Sheet1!$AC$2:$AC$8</c:f>
              <c:numCache>
                <c:formatCode>General</c:formatCode>
                <c:ptCount val="7"/>
                <c:pt idx="0">
                  <c:v>47.916666666666664</c:v>
                </c:pt>
                <c:pt idx="1">
                  <c:v>25.581395348837205</c:v>
                </c:pt>
                <c:pt idx="2">
                  <c:v>2.1276595744680833</c:v>
                </c:pt>
                <c:pt idx="3">
                  <c:v>14.583333333333343</c:v>
                </c:pt>
                <c:pt idx="4">
                  <c:v>4.1666666666666572</c:v>
                </c:pt>
                <c:pt idx="5">
                  <c:v>70.833333333333329</c:v>
                </c:pt>
                <c:pt idx="6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4-49D6-96BA-D084FD073E00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Sheet1!$AD$2:$AD$8</c:f>
              <c:numCache>
                <c:formatCode>General</c:formatCode>
                <c:ptCount val="7"/>
                <c:pt idx="0">
                  <c:v>35.483870967741936</c:v>
                </c:pt>
                <c:pt idx="1">
                  <c:v>19.298245614035096</c:v>
                </c:pt>
                <c:pt idx="2">
                  <c:v>1.7543859649122879</c:v>
                </c:pt>
                <c:pt idx="3">
                  <c:v>14.516129032258064</c:v>
                </c:pt>
                <c:pt idx="4">
                  <c:v>1.6129032258064484</c:v>
                </c:pt>
                <c:pt idx="5">
                  <c:v>56.451612903225808</c:v>
                </c:pt>
                <c:pt idx="6">
                  <c:v>48.387096774193552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3-4B41-8B0C-A13838F628B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Sheet1!$AE$2:$AE$8</c:f>
              <c:numCache>
                <c:formatCode>General</c:formatCode>
                <c:ptCount val="7"/>
                <c:pt idx="0">
                  <c:v>38.356164383561641</c:v>
                </c:pt>
                <c:pt idx="1">
                  <c:v>11.111111111111114</c:v>
                </c:pt>
                <c:pt idx="2">
                  <c:v>1.3698630136986338</c:v>
                </c:pt>
                <c:pt idx="3">
                  <c:v>12.676056338028175</c:v>
                </c:pt>
                <c:pt idx="4">
                  <c:v>2.7397260273972535</c:v>
                </c:pt>
                <c:pt idx="5">
                  <c:v>56.164383561643838</c:v>
                </c:pt>
                <c:pt idx="6">
                  <c:v>49.315068493150683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92-4560-B2C3-33A5C070CD9F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Sheet1!$AF$2:$AF$8</c:f>
              <c:numCache>
                <c:formatCode>General</c:formatCode>
                <c:ptCount val="7"/>
                <c:pt idx="0">
                  <c:v>50.909090909090907</c:v>
                </c:pt>
                <c:pt idx="1">
                  <c:v>19.230769230769226</c:v>
                </c:pt>
                <c:pt idx="2">
                  <c:v>0</c:v>
                </c:pt>
                <c:pt idx="3">
                  <c:v>18.181818181818173</c:v>
                </c:pt>
                <c:pt idx="4">
                  <c:v>3.6363636363636402</c:v>
                </c:pt>
                <c:pt idx="5">
                  <c:v>63.636363636363633</c:v>
                </c:pt>
                <c:pt idx="6">
                  <c:v>32.727272727272734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E-48B1-86F4-797DBFDE4283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Sheet1!$AG$2:$AG$8</c:f>
              <c:numCache>
                <c:formatCode>General</c:formatCode>
                <c:ptCount val="7"/>
                <c:pt idx="0">
                  <c:v>50.769230769230766</c:v>
                </c:pt>
                <c:pt idx="1">
                  <c:v>23.728813559322035</c:v>
                </c:pt>
                <c:pt idx="2">
                  <c:v>0</c:v>
                </c:pt>
                <c:pt idx="3">
                  <c:v>7.6923076923076934</c:v>
                </c:pt>
                <c:pt idx="4">
                  <c:v>0</c:v>
                </c:pt>
                <c:pt idx="5">
                  <c:v>52.307692307692307</c:v>
                </c:pt>
                <c:pt idx="6">
                  <c:v>27.692307692307693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0-429D-A3E5-43FCCC444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71840"/>
        <c:axId val="32374144"/>
        <c:extLst/>
      </c:barChart>
      <c:catAx>
        <c:axId val="3237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pPr>
            <a:endParaRPr lang="en-US"/>
          </a:p>
        </c:txPr>
        <c:crossAx val="32374144"/>
        <c:crosses val="autoZero"/>
        <c:auto val="1"/>
        <c:lblAlgn val="ctr"/>
        <c:lblOffset val="100"/>
        <c:noMultiLvlLbl val="0"/>
      </c:catAx>
      <c:valAx>
        <c:axId val="32374144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32371840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">
                  <c:v>0</c:v>
                </c:pt>
                <c:pt idx="4" formatCode="0">
                  <c:v>1</c:v>
                </c:pt>
                <c:pt idx="5" formatCode="0">
                  <c:v>0</c:v>
                </c:pt>
                <c:pt idx="6" formatCode="0">
                  <c:v>16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8E41-4A68-BDFC-605EEB9234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0">
                  <c:v>6</c:v>
                </c:pt>
                <c:pt idx="4" formatCode="0">
                  <c:v>2</c:v>
                </c:pt>
                <c:pt idx="5" formatCode="0">
                  <c:v>15</c:v>
                </c:pt>
                <c:pt idx="6" formatCode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41-4A68-BDFC-605EEB9234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 formatCode="0">
                  <c:v>10</c:v>
                </c:pt>
                <c:pt idx="4" formatCode="0">
                  <c:v>9</c:v>
                </c:pt>
                <c:pt idx="5" formatCode="0">
                  <c:v>12</c:v>
                </c:pt>
                <c:pt idx="6" formatCode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41-4A68-BDFC-605EEB92347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 formatCode="0">
                  <c:v>12</c:v>
                </c:pt>
                <c:pt idx="4" formatCode="0">
                  <c:v>0</c:v>
                </c:pt>
                <c:pt idx="5" formatCode="0">
                  <c:v>2</c:v>
                </c:pt>
                <c:pt idx="6" formatCode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41-4A68-BDFC-605EEB92347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41-4A68-BDFC-605EEB92347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 formatCode="0">
                  <c:v>8</c:v>
                </c:pt>
                <c:pt idx="4" formatCode="0">
                  <c:v>0</c:v>
                </c:pt>
                <c:pt idx="5" formatCode="0">
                  <c:v>21</c:v>
                </c:pt>
                <c:pt idx="6" formatCode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41-4A68-BDFC-605EEB92347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 formatCode="0">
                  <c:v>0</c:v>
                </c:pt>
                <c:pt idx="4" formatCode="0">
                  <c:v>0</c:v>
                </c:pt>
                <c:pt idx="5" formatCode="0">
                  <c:v>13</c:v>
                </c:pt>
                <c:pt idx="6" formatCode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41-4A68-BDFC-605EEB92347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 formatCode="0">
                  <c:v>35</c:v>
                </c:pt>
                <c:pt idx="4" formatCode="0">
                  <c:v>15</c:v>
                </c:pt>
                <c:pt idx="5" formatCode="0">
                  <c:v>19</c:v>
                </c:pt>
                <c:pt idx="6" formatCode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41-4A68-BDFC-605EEB92347C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 formatCode="0">
                  <c:v>36</c:v>
                </c:pt>
                <c:pt idx="4" formatCode="0">
                  <c:v>22</c:v>
                </c:pt>
                <c:pt idx="5" formatCode="0">
                  <c:v>25</c:v>
                </c:pt>
                <c:pt idx="6" formatCode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41-4A68-BDFC-605EEB92347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Sheet1!$K$2:$K$8</c:f>
              <c:numCache>
                <c:formatCode>General</c:formatCode>
                <c:ptCount val="7"/>
                <c:pt idx="0" formatCode="0">
                  <c:v>24</c:v>
                </c:pt>
                <c:pt idx="4" formatCode="0">
                  <c:v>22</c:v>
                </c:pt>
                <c:pt idx="5" formatCode="0">
                  <c:v>29</c:v>
                </c:pt>
                <c:pt idx="6" formatCode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E41-4A68-BDFC-605EEB92347C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Sheet1!$L$2:$L$8</c:f>
              <c:numCache>
                <c:formatCode>General</c:formatCode>
                <c:ptCount val="7"/>
                <c:pt idx="0" formatCode="0">
                  <c:v>15</c:v>
                </c:pt>
                <c:pt idx="4" formatCode="0">
                  <c:v>10</c:v>
                </c:pt>
                <c:pt idx="5" formatCode="0">
                  <c:v>10</c:v>
                </c:pt>
                <c:pt idx="6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41-4A68-BDFC-605EEB92347C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Sheet1!$M$2:$M$8</c:f>
              <c:numCache>
                <c:formatCode>0</c:formatCode>
                <c:ptCount val="7"/>
                <c:pt idx="0">
                  <c:v>32.258064516129039</c:v>
                </c:pt>
                <c:pt idx="1">
                  <c:v>32.258064516129039</c:v>
                </c:pt>
                <c:pt idx="2">
                  <c:v>8</c:v>
                </c:pt>
                <c:pt idx="3">
                  <c:v>25</c:v>
                </c:pt>
                <c:pt idx="4">
                  <c:v>12.5</c:v>
                </c:pt>
                <c:pt idx="5">
                  <c:v>22.916666666666657</c:v>
                </c:pt>
                <c:pt idx="6">
                  <c:v>20.833333333333343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E41-4A68-BDFC-605EEB92347C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Sheet1!$N$2:$N$8</c:f>
              <c:numCache>
                <c:formatCode>0</c:formatCode>
                <c:ptCount val="7"/>
                <c:pt idx="0">
                  <c:v>38.46153846153846</c:v>
                </c:pt>
                <c:pt idx="1">
                  <c:v>39.622641509433961</c:v>
                </c:pt>
                <c:pt idx="2">
                  <c:v>0</c:v>
                </c:pt>
                <c:pt idx="3">
                  <c:v>24.528301886792448</c:v>
                </c:pt>
                <c:pt idx="4">
                  <c:v>16.981132075471692</c:v>
                </c:pt>
                <c:pt idx="5">
                  <c:v>32.075471698113205</c:v>
                </c:pt>
                <c:pt idx="6">
                  <c:v>33.962264150943398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E41-4A68-BDFC-605EEB92347C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Sheet1!$O$2:$O$8</c:f>
              <c:numCache>
                <c:formatCode>0</c:formatCode>
                <c:ptCount val="7"/>
                <c:pt idx="0">
                  <c:v>34.375</c:v>
                </c:pt>
                <c:pt idx="1">
                  <c:v>28.125</c:v>
                </c:pt>
                <c:pt idx="2">
                  <c:v>0</c:v>
                </c:pt>
                <c:pt idx="3">
                  <c:v>21.875</c:v>
                </c:pt>
                <c:pt idx="4">
                  <c:v>18.75</c:v>
                </c:pt>
                <c:pt idx="5">
                  <c:v>31.25</c:v>
                </c:pt>
                <c:pt idx="6">
                  <c:v>31.25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E41-4A68-BDFC-605EEB92347C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Sheet1!$P$2:$P$8</c:f>
              <c:numCache>
                <c:formatCode>0</c:formatCode>
                <c:ptCount val="7"/>
                <c:pt idx="0">
                  <c:v>14</c:v>
                </c:pt>
                <c:pt idx="1">
                  <c:v>14</c:v>
                </c:pt>
                <c:pt idx="2">
                  <c:v>0</c:v>
                </c:pt>
                <c:pt idx="3">
                  <c:v>8</c:v>
                </c:pt>
                <c:pt idx="4">
                  <c:v>4</c:v>
                </c:pt>
                <c:pt idx="5">
                  <c:v>18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41-4A68-BDFC-605EEB92347C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Sheet1!$Q$2:$Q$8</c:f>
              <c:numCache>
                <c:formatCode>0</c:formatCode>
                <c:ptCount val="7"/>
                <c:pt idx="0">
                  <c:v>22.727272727272734</c:v>
                </c:pt>
                <c:pt idx="1">
                  <c:v>22.727272727272734</c:v>
                </c:pt>
                <c:pt idx="2">
                  <c:v>3.0303030303030312</c:v>
                </c:pt>
                <c:pt idx="3">
                  <c:v>10.606060606060609</c:v>
                </c:pt>
                <c:pt idx="4">
                  <c:v>7.5757575757575779</c:v>
                </c:pt>
                <c:pt idx="5">
                  <c:v>18.181818181818173</c:v>
                </c:pt>
                <c:pt idx="6">
                  <c:v>7.4626865671641838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E41-4A68-BDFC-605EEB92347C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Sheet1!$R$2:$R$8</c:f>
              <c:numCache>
                <c:formatCode>0</c:formatCode>
                <c:ptCount val="7"/>
                <c:pt idx="0">
                  <c:v>28</c:v>
                </c:pt>
                <c:pt idx="1">
                  <c:v>26</c:v>
                </c:pt>
                <c:pt idx="2">
                  <c:v>0</c:v>
                </c:pt>
                <c:pt idx="3">
                  <c:v>8.6956521739130466</c:v>
                </c:pt>
                <c:pt idx="4">
                  <c:v>16</c:v>
                </c:pt>
                <c:pt idx="5">
                  <c:v>30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E41-4A68-BDFC-605EEB92347C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Sheet1!$S$2:$S$8</c:f>
              <c:numCache>
                <c:formatCode>0</c:formatCode>
                <c:ptCount val="7"/>
                <c:pt idx="0">
                  <c:v>25</c:v>
                </c:pt>
                <c:pt idx="1">
                  <c:v>25</c:v>
                </c:pt>
                <c:pt idx="2">
                  <c:v>2.6666666666666572</c:v>
                </c:pt>
                <c:pt idx="3">
                  <c:v>13.157894736842096</c:v>
                </c:pt>
                <c:pt idx="4">
                  <c:v>11.842105263157904</c:v>
                </c:pt>
                <c:pt idx="5">
                  <c:v>23.68421052631578</c:v>
                </c:pt>
                <c:pt idx="6">
                  <c:v>15.789473684210535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E41-4A68-BDFC-605EEB92347C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Sheet1!$T$2:$T$8</c:f>
              <c:numCache>
                <c:formatCode>0</c:formatCode>
                <c:ptCount val="7"/>
                <c:pt idx="0">
                  <c:v>32.8125</c:v>
                </c:pt>
                <c:pt idx="1">
                  <c:v>25</c:v>
                </c:pt>
                <c:pt idx="2">
                  <c:v>8.1967213114754145</c:v>
                </c:pt>
                <c:pt idx="3">
                  <c:v>0</c:v>
                </c:pt>
                <c:pt idx="4">
                  <c:v>12.5</c:v>
                </c:pt>
                <c:pt idx="5">
                  <c:v>32.8125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E41-4A68-BDFC-605EEB92347C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Sheet1!$U$2:$U$8</c:f>
              <c:numCache>
                <c:formatCode>0</c:formatCode>
                <c:ptCount val="7"/>
                <c:pt idx="0">
                  <c:v>29.787234042553195</c:v>
                </c:pt>
                <c:pt idx="1">
                  <c:v>31.914893617021278</c:v>
                </c:pt>
                <c:pt idx="2">
                  <c:v>23.91304347826086</c:v>
                </c:pt>
                <c:pt idx="3">
                  <c:v>16.666666666666657</c:v>
                </c:pt>
                <c:pt idx="4">
                  <c:v>2.1276595744680833</c:v>
                </c:pt>
                <c:pt idx="5">
                  <c:v>24.444444444444443</c:v>
                </c:pt>
                <c:pt idx="6">
                  <c:v>27.659574468085097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41-4A68-BDFC-605EEB92347C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Sheet1!$V$2:$V$8</c:f>
              <c:numCache>
                <c:formatCode>0</c:formatCode>
                <c:ptCount val="7"/>
                <c:pt idx="0">
                  <c:v>25</c:v>
                </c:pt>
                <c:pt idx="1">
                  <c:v>25</c:v>
                </c:pt>
                <c:pt idx="2">
                  <c:v>10.869565217391312</c:v>
                </c:pt>
                <c:pt idx="3">
                  <c:v>22.916666666666657</c:v>
                </c:pt>
                <c:pt idx="4">
                  <c:v>6.25</c:v>
                </c:pt>
                <c:pt idx="5">
                  <c:v>18.75</c:v>
                </c:pt>
                <c:pt idx="6">
                  <c:v>18.75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E41-4A68-BDFC-605EEB92347C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Sheet1!$W$2:$W$8</c:f>
              <c:numCache>
                <c:formatCode>0</c:formatCode>
                <c:ptCount val="7"/>
                <c:pt idx="0">
                  <c:v>34.146341463414629</c:v>
                </c:pt>
                <c:pt idx="1">
                  <c:v>34.146341463414629</c:v>
                </c:pt>
                <c:pt idx="2">
                  <c:v>7.6923076923076934</c:v>
                </c:pt>
                <c:pt idx="3">
                  <c:v>26.829268292682926</c:v>
                </c:pt>
                <c:pt idx="4">
                  <c:v>4.8780487804878021</c:v>
                </c:pt>
                <c:pt idx="5">
                  <c:v>19.512195121951208</c:v>
                </c:pt>
                <c:pt idx="6">
                  <c:v>34.146341463414629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E41-4A68-BDFC-605EEB92347C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Sheet1!$X$2:$X$8</c:f>
              <c:numCache>
                <c:formatCode>0</c:formatCode>
                <c:ptCount val="7"/>
                <c:pt idx="0">
                  <c:v>36.585365853658537</c:v>
                </c:pt>
                <c:pt idx="1">
                  <c:v>15</c:v>
                </c:pt>
                <c:pt idx="2">
                  <c:v>2.7027027027026946</c:v>
                </c:pt>
                <c:pt idx="3">
                  <c:v>31.707317073170728</c:v>
                </c:pt>
                <c:pt idx="4">
                  <c:v>0</c:v>
                </c:pt>
                <c:pt idx="5">
                  <c:v>14.634146341463421</c:v>
                </c:pt>
                <c:pt idx="6">
                  <c:v>34.146341463414629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7-4C0D-86FA-2E1305C4BE6E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Sheet1!$Y$2:$Y$8</c:f>
              <c:numCache>
                <c:formatCode>0</c:formatCode>
                <c:ptCount val="7"/>
                <c:pt idx="0">
                  <c:v>22.5</c:v>
                </c:pt>
                <c:pt idx="1">
                  <c:v>5</c:v>
                </c:pt>
                <c:pt idx="2">
                  <c:v>2.5</c:v>
                </c:pt>
                <c:pt idx="3">
                  <c:v>20</c:v>
                </c:pt>
                <c:pt idx="4">
                  <c:v>2.6315789473684248</c:v>
                </c:pt>
                <c:pt idx="5">
                  <c:v>5</c:v>
                </c:pt>
                <c:pt idx="6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6-4650-BBE0-BE3EBEE92036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Sheet1!$Z$2:$Z$8</c:f>
              <c:numCache>
                <c:formatCode>0</c:formatCode>
                <c:ptCount val="7"/>
                <c:pt idx="0">
                  <c:v>26.923076923076934</c:v>
                </c:pt>
                <c:pt idx="1">
                  <c:v>12</c:v>
                </c:pt>
                <c:pt idx="2">
                  <c:v>7.6923076923076934</c:v>
                </c:pt>
                <c:pt idx="3">
                  <c:v>23.076923076923066</c:v>
                </c:pt>
                <c:pt idx="4">
                  <c:v>0</c:v>
                </c:pt>
                <c:pt idx="5">
                  <c:v>11.538461538461547</c:v>
                </c:pt>
                <c:pt idx="6">
                  <c:v>23.076923076923066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6-4650-BBE0-BE3EBEE92036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Sheet1!$AA$2:$AA$8</c:f>
              <c:numCache>
                <c:formatCode>0</c:formatCode>
                <c:ptCount val="7"/>
                <c:pt idx="0">
                  <c:v>20.689655172413794</c:v>
                </c:pt>
                <c:pt idx="1">
                  <c:v>7.1428571428571388</c:v>
                </c:pt>
                <c:pt idx="2">
                  <c:v>3.8461538461538396</c:v>
                </c:pt>
                <c:pt idx="3">
                  <c:v>17.241379310344826</c:v>
                </c:pt>
                <c:pt idx="4">
                  <c:v>0</c:v>
                </c:pt>
                <c:pt idx="5">
                  <c:v>20.689655172413794</c:v>
                </c:pt>
                <c:pt idx="6">
                  <c:v>17.241379310344826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9-4F0D-BC7A-B2DF05926B2A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Sheet1!$AB$2:$AB$8</c:f>
              <c:numCache>
                <c:formatCode>0</c:formatCode>
                <c:ptCount val="7"/>
                <c:pt idx="0">
                  <c:v>36.842105263157897</c:v>
                </c:pt>
                <c:pt idx="1">
                  <c:v>15.789473684210535</c:v>
                </c:pt>
                <c:pt idx="2">
                  <c:v>2.941176470588232</c:v>
                </c:pt>
                <c:pt idx="3">
                  <c:v>26.31578947368422</c:v>
                </c:pt>
                <c:pt idx="4">
                  <c:v>0</c:v>
                </c:pt>
                <c:pt idx="5">
                  <c:v>34.210526315789465</c:v>
                </c:pt>
                <c:pt idx="6">
                  <c:v>15.789473684210535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59-47FC-B6EC-4FB334EE5E8E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Sheet1!$AC$2:$AC$8</c:f>
              <c:numCache>
                <c:formatCode>0</c:formatCode>
                <c:ptCount val="7"/>
                <c:pt idx="0">
                  <c:v>36.585365853658537</c:v>
                </c:pt>
                <c:pt idx="1">
                  <c:v>19.512195121951208</c:v>
                </c:pt>
                <c:pt idx="2">
                  <c:v>5.4054054054054035</c:v>
                </c:pt>
                <c:pt idx="3">
                  <c:v>26.829268292682926</c:v>
                </c:pt>
                <c:pt idx="4">
                  <c:v>7.3170731707317032</c:v>
                </c:pt>
                <c:pt idx="5">
                  <c:v>39.024390243902438</c:v>
                </c:pt>
                <c:pt idx="6">
                  <c:v>26.829268292682926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08-41D3-A59F-D16F81F7B069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Sheet1!$AD$2:$AD$8</c:f>
              <c:numCache>
                <c:formatCode>0</c:formatCode>
                <c:ptCount val="7"/>
                <c:pt idx="0">
                  <c:v>30.555555555555557</c:v>
                </c:pt>
                <c:pt idx="1">
                  <c:v>16.666666666666657</c:v>
                </c:pt>
                <c:pt idx="2">
                  <c:v>3.125</c:v>
                </c:pt>
                <c:pt idx="3">
                  <c:v>25</c:v>
                </c:pt>
                <c:pt idx="4">
                  <c:v>5.5555555555555571</c:v>
                </c:pt>
                <c:pt idx="5">
                  <c:v>30.555555555555557</c:v>
                </c:pt>
                <c:pt idx="6">
                  <c:v>22.222222222222214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C-47B2-98AD-3E79DC652B19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Ceftriaxone</c:v>
                </c:pt>
                <c:pt idx="1">
                  <c:v>Cefepime</c:v>
                </c:pt>
                <c:pt idx="2">
                  <c:v>Ertapenem</c:v>
                </c:pt>
                <c:pt idx="3">
                  <c:v>Pip/Tazo</c:v>
                </c:pt>
                <c:pt idx="4">
                  <c:v>Amikacin</c:v>
                </c:pt>
                <c:pt idx="5">
                  <c:v>Quinolone</c:v>
                </c:pt>
                <c:pt idx="6">
                  <c:v>TMP/SMX</c:v>
                </c:pt>
              </c:strCache>
            </c:strRef>
          </c:cat>
          <c:val>
            <c:numRef>
              <c:f>Sheet1!$AE$2:$AE$8</c:f>
              <c:numCache>
                <c:formatCode>0</c:formatCode>
                <c:ptCount val="7"/>
                <c:pt idx="0">
                  <c:v>33.333333333333343</c:v>
                </c:pt>
                <c:pt idx="1">
                  <c:v>19.047619047619051</c:v>
                </c:pt>
                <c:pt idx="2">
                  <c:v>2.7027027027026946</c:v>
                </c:pt>
                <c:pt idx="3">
                  <c:v>30.952380952380949</c:v>
                </c:pt>
                <c:pt idx="4">
                  <c:v>9.3023255813953512</c:v>
                </c:pt>
                <c:pt idx="5">
                  <c:v>30.232558139534888</c:v>
                </c:pt>
                <c:pt idx="6">
                  <c:v>44.186046511627907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8-4514-8959-E5B3CE459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25120"/>
        <c:axId val="33126656"/>
        <c:extLst/>
      </c:barChart>
      <c:catAx>
        <c:axId val="3312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33126656"/>
        <c:crosses val="autoZero"/>
        <c:auto val="1"/>
        <c:lblAlgn val="ctr"/>
        <c:lblOffset val="100"/>
        <c:noMultiLvlLbl val="0"/>
      </c:catAx>
      <c:valAx>
        <c:axId val="33126656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3125120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13</c:v>
                </c:pt>
                <c:pt idx="2">
                  <c:v>22</c:v>
                </c:pt>
                <c:pt idx="3">
                  <c:v>42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1-4E39-830C-F750CD044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8</c:v>
                </c:pt>
                <c:pt idx="2">
                  <c:v>13</c:v>
                </c:pt>
                <c:pt idx="3">
                  <c:v>34</c:v>
                </c:pt>
                <c:pt idx="4">
                  <c:v>5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61-4E39-830C-F750CD044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1">
                  <c:v>12</c:v>
                </c:pt>
                <c:pt idx="2">
                  <c:v>20</c:v>
                </c:pt>
                <c:pt idx="3">
                  <c:v>35</c:v>
                </c:pt>
                <c:pt idx="4">
                  <c:v>4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61-4E39-830C-F750CD044F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1">
                  <c:v>27</c:v>
                </c:pt>
                <c:pt idx="2">
                  <c:v>33</c:v>
                </c:pt>
                <c:pt idx="3">
                  <c:v>38</c:v>
                </c:pt>
                <c:pt idx="4">
                  <c:v>15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61-4E39-830C-F750CD044F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61-4E39-830C-F750CD044F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1">
                  <c:v>24</c:v>
                </c:pt>
                <c:pt idx="2">
                  <c:v>27</c:v>
                </c:pt>
                <c:pt idx="3">
                  <c:v>36</c:v>
                </c:pt>
                <c:pt idx="4">
                  <c:v>8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61-4E39-830C-F750CD044F9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1">
                  <c:v>21</c:v>
                </c:pt>
                <c:pt idx="2">
                  <c:v>19</c:v>
                </c:pt>
                <c:pt idx="3">
                  <c:v>23</c:v>
                </c:pt>
                <c:pt idx="4">
                  <c:v>4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61-4E39-830C-F750CD044F9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22</c:v>
                </c:pt>
                <c:pt idx="1">
                  <c:v>32</c:v>
                </c:pt>
                <c:pt idx="2">
                  <c:v>28</c:v>
                </c:pt>
                <c:pt idx="3">
                  <c:v>36</c:v>
                </c:pt>
                <c:pt idx="4">
                  <c:v>7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061-4E39-830C-F750CD044F9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0">
                  <c:v>26</c:v>
                </c:pt>
                <c:pt idx="1">
                  <c:v>58</c:v>
                </c:pt>
                <c:pt idx="2">
                  <c:v>40</c:v>
                </c:pt>
                <c:pt idx="3">
                  <c:v>54</c:v>
                </c:pt>
                <c:pt idx="4">
                  <c:v>12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61-4E39-830C-F750CD044F9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Sheet1!$K$2:$K$7</c:f>
              <c:numCache>
                <c:formatCode>General</c:formatCode>
                <c:ptCount val="6"/>
                <c:pt idx="0">
                  <c:v>20</c:v>
                </c:pt>
                <c:pt idx="1">
                  <c:v>56</c:v>
                </c:pt>
                <c:pt idx="2">
                  <c:v>31</c:v>
                </c:pt>
                <c:pt idx="3">
                  <c:v>48</c:v>
                </c:pt>
                <c:pt idx="4">
                  <c:v>10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61-4E39-830C-F750CD044F90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Sheet1!$L$2:$L$7</c:f>
              <c:numCache>
                <c:formatCode>General</c:formatCode>
                <c:ptCount val="6"/>
                <c:pt idx="0">
                  <c:v>24</c:v>
                </c:pt>
                <c:pt idx="1">
                  <c:v>57</c:v>
                </c:pt>
                <c:pt idx="2">
                  <c:v>47</c:v>
                </c:pt>
                <c:pt idx="3">
                  <c:v>50</c:v>
                </c:pt>
                <c:pt idx="4">
                  <c:v>8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61-4E39-830C-F750CD044F90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Sheet1!$M$2:$M$7</c:f>
              <c:numCache>
                <c:formatCode>General</c:formatCode>
                <c:ptCount val="6"/>
                <c:pt idx="0">
                  <c:v>34</c:v>
                </c:pt>
                <c:pt idx="1">
                  <c:v>64</c:v>
                </c:pt>
                <c:pt idx="2">
                  <c:v>51</c:v>
                </c:pt>
                <c:pt idx="3">
                  <c:v>45</c:v>
                </c:pt>
                <c:pt idx="4">
                  <c:v>6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61-4E39-830C-F750CD044F90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Sheet1!$N$2:$N$7</c:f>
              <c:numCache>
                <c:formatCode>General</c:formatCode>
                <c:ptCount val="6"/>
                <c:pt idx="0">
                  <c:v>27</c:v>
                </c:pt>
                <c:pt idx="1">
                  <c:v>61</c:v>
                </c:pt>
                <c:pt idx="2">
                  <c:v>43</c:v>
                </c:pt>
                <c:pt idx="3">
                  <c:v>38</c:v>
                </c:pt>
                <c:pt idx="4">
                  <c:v>5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61-4E39-830C-F750CD044F90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Sheet1!$O$2:$O$7</c:f>
              <c:numCache>
                <c:formatCode>General</c:formatCode>
                <c:ptCount val="6"/>
                <c:pt idx="0">
                  <c:v>32</c:v>
                </c:pt>
                <c:pt idx="1">
                  <c:v>52</c:v>
                </c:pt>
                <c:pt idx="2">
                  <c:v>37</c:v>
                </c:pt>
                <c:pt idx="3">
                  <c:v>37</c:v>
                </c:pt>
                <c:pt idx="4">
                  <c:v>9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061-4E39-830C-F750CD044F90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Sheet1!$P$2:$P$7</c:f>
              <c:numCache>
                <c:formatCode>General</c:formatCode>
                <c:ptCount val="6"/>
                <c:pt idx="0">
                  <c:v>11</c:v>
                </c:pt>
                <c:pt idx="1">
                  <c:v>25</c:v>
                </c:pt>
                <c:pt idx="2">
                  <c:v>35</c:v>
                </c:pt>
                <c:pt idx="3">
                  <c:v>35</c:v>
                </c:pt>
                <c:pt idx="4">
                  <c:v>5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061-4E39-830C-F750CD044F90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Sheet1!$Q$2:$Q$7</c:f>
              <c:numCache>
                <c:formatCode>General</c:formatCode>
                <c:ptCount val="6"/>
                <c:pt idx="0">
                  <c:v>26</c:v>
                </c:pt>
                <c:pt idx="1">
                  <c:v>17</c:v>
                </c:pt>
                <c:pt idx="2">
                  <c:v>44</c:v>
                </c:pt>
                <c:pt idx="3">
                  <c:v>22</c:v>
                </c:pt>
                <c:pt idx="4">
                  <c:v>5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061-4E39-830C-F750CD044F90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Sheet1!$R$2:$R$7</c:f>
              <c:numCache>
                <c:formatCode>General</c:formatCode>
                <c:ptCount val="6"/>
                <c:pt idx="0">
                  <c:v>29</c:v>
                </c:pt>
                <c:pt idx="1">
                  <c:v>46</c:v>
                </c:pt>
                <c:pt idx="2">
                  <c:v>46</c:v>
                </c:pt>
                <c:pt idx="3">
                  <c:v>34</c:v>
                </c:pt>
                <c:pt idx="4">
                  <c:v>8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061-4E39-830C-F750CD044F90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Sheet1!$S$2:$S$7</c:f>
              <c:numCache>
                <c:formatCode>General</c:formatCode>
                <c:ptCount val="6"/>
                <c:pt idx="0">
                  <c:v>21</c:v>
                </c:pt>
                <c:pt idx="1">
                  <c:v>46</c:v>
                </c:pt>
                <c:pt idx="2">
                  <c:v>38</c:v>
                </c:pt>
                <c:pt idx="3">
                  <c:v>32</c:v>
                </c:pt>
                <c:pt idx="4">
                  <c:v>7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061-4E39-830C-F750CD044F90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Sheet1!$T$2:$T$7</c:f>
              <c:numCache>
                <c:formatCode>0</c:formatCode>
                <c:ptCount val="6"/>
                <c:pt idx="0">
                  <c:v>46.58385093167702</c:v>
                </c:pt>
                <c:pt idx="1">
                  <c:v>48.447204968944099</c:v>
                </c:pt>
                <c:pt idx="2">
                  <c:v>47.826086956521742</c:v>
                </c:pt>
                <c:pt idx="3">
                  <c:v>54.037267080745345</c:v>
                </c:pt>
                <c:pt idx="4">
                  <c:v>11.801242236024848</c:v>
                </c:pt>
                <c:pt idx="5">
                  <c:v>63.354037267080741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061-4E39-830C-F750CD044F90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Sheet1!$U$2:$U$7</c:f>
              <c:numCache>
                <c:formatCode>0</c:formatCode>
                <c:ptCount val="6"/>
                <c:pt idx="0">
                  <c:v>58.064516129032256</c:v>
                </c:pt>
                <c:pt idx="1">
                  <c:v>56.153846153846153</c:v>
                </c:pt>
                <c:pt idx="2">
                  <c:v>48.062015503875969</c:v>
                </c:pt>
                <c:pt idx="3">
                  <c:v>53.846153846153847</c:v>
                </c:pt>
                <c:pt idx="4">
                  <c:v>8.461538461538467</c:v>
                </c:pt>
                <c:pt idx="5">
                  <c:v>63.076923076923073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061-4E39-830C-F750CD044F90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Sheet1!$V$2:$V$7</c:f>
              <c:numCache>
                <c:formatCode>0</c:formatCode>
                <c:ptCount val="6"/>
                <c:pt idx="0">
                  <c:v>0</c:v>
                </c:pt>
                <c:pt idx="1">
                  <c:v>42.473118279569889</c:v>
                </c:pt>
                <c:pt idx="2">
                  <c:v>48.648648648648653</c:v>
                </c:pt>
                <c:pt idx="3">
                  <c:v>40.322580645161288</c:v>
                </c:pt>
                <c:pt idx="4">
                  <c:v>3.7634408602150557</c:v>
                </c:pt>
                <c:pt idx="5">
                  <c:v>62.841530054644807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061-4E39-830C-F750CD044F90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Sheet1!$W$2:$W$7</c:f>
              <c:numCache>
                <c:formatCode>0</c:formatCode>
                <c:ptCount val="6"/>
                <c:pt idx="0">
                  <c:v>41.17647058823529</c:v>
                </c:pt>
                <c:pt idx="1">
                  <c:v>34.532374100719423</c:v>
                </c:pt>
                <c:pt idx="2">
                  <c:v>39.285714285714292</c:v>
                </c:pt>
                <c:pt idx="3">
                  <c:v>25.714285714285708</c:v>
                </c:pt>
                <c:pt idx="4">
                  <c:v>2.8985507246376869</c:v>
                </c:pt>
                <c:pt idx="5">
                  <c:v>50.724637681159415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061-4E39-830C-F750CD044F90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Sheet1!$X$2:$X$7</c:f>
              <c:numCache>
                <c:formatCode>0</c:formatCode>
                <c:ptCount val="6"/>
                <c:pt idx="0">
                  <c:v>43.298969072164951</c:v>
                </c:pt>
                <c:pt idx="1">
                  <c:v>35.922330097087368</c:v>
                </c:pt>
                <c:pt idx="2">
                  <c:v>46.601941747572816</c:v>
                </c:pt>
                <c:pt idx="3">
                  <c:v>25.242718446601941</c:v>
                </c:pt>
                <c:pt idx="4">
                  <c:v>2.9126213592232943</c:v>
                </c:pt>
                <c:pt idx="5">
                  <c:v>48.543689320388353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061-4E39-830C-F750CD044F90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Sheet1!$Y$2:$Y$7</c:f>
              <c:numCache>
                <c:formatCode>0</c:formatCode>
                <c:ptCount val="6"/>
                <c:pt idx="0">
                  <c:v>26.59574468085107</c:v>
                </c:pt>
                <c:pt idx="1">
                  <c:v>32.173913043478265</c:v>
                </c:pt>
                <c:pt idx="2">
                  <c:v>50.434782608695649</c:v>
                </c:pt>
                <c:pt idx="3">
                  <c:v>28.695652173913047</c:v>
                </c:pt>
                <c:pt idx="4">
                  <c:v>7.0175438596491233</c:v>
                </c:pt>
                <c:pt idx="5">
                  <c:v>45.217391304347828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061-4E39-830C-F750CD044F90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Sheet1!$Z$2:$Z$7</c:f>
              <c:numCache>
                <c:formatCode>0</c:formatCode>
                <c:ptCount val="6"/>
                <c:pt idx="0">
                  <c:v>18.644067796610159</c:v>
                </c:pt>
                <c:pt idx="1">
                  <c:v>36.842105263157897</c:v>
                </c:pt>
                <c:pt idx="2">
                  <c:v>35</c:v>
                </c:pt>
                <c:pt idx="3">
                  <c:v>22.368421052631575</c:v>
                </c:pt>
                <c:pt idx="4">
                  <c:v>0</c:v>
                </c:pt>
                <c:pt idx="5">
                  <c:v>38.666666666666671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5-4235-8710-036F190FAF59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Sheet1!$AA$2:$AA$7</c:f>
              <c:numCache>
                <c:formatCode>0</c:formatCode>
                <c:ptCount val="6"/>
                <c:pt idx="0">
                  <c:v>22.41379310344827</c:v>
                </c:pt>
                <c:pt idx="1">
                  <c:v>31.884057971014485</c:v>
                </c:pt>
                <c:pt idx="2">
                  <c:v>36.585365853658537</c:v>
                </c:pt>
                <c:pt idx="3">
                  <c:v>17.391304347826093</c:v>
                </c:pt>
                <c:pt idx="4">
                  <c:v>1.5873015873015959</c:v>
                </c:pt>
                <c:pt idx="5">
                  <c:v>52.173913043478258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A-4F16-8572-FA920592DD81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Sheet1!$AB$2:$AB$7</c:f>
              <c:numCache>
                <c:formatCode>0</c:formatCode>
                <c:ptCount val="6"/>
                <c:pt idx="0">
                  <c:v>14.285714285714292</c:v>
                </c:pt>
                <c:pt idx="1">
                  <c:v>35.294117647058826</c:v>
                </c:pt>
                <c:pt idx="2">
                  <c:v>31.578947368421055</c:v>
                </c:pt>
                <c:pt idx="3">
                  <c:v>19.607843137254903</c:v>
                </c:pt>
                <c:pt idx="4">
                  <c:v>2</c:v>
                </c:pt>
                <c:pt idx="5">
                  <c:v>45.098039215686271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6-463D-9B09-C33F4705EEDE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Sheet1!$AC$2:$AC$7</c:f>
              <c:numCache>
                <c:formatCode>0</c:formatCode>
                <c:ptCount val="6"/>
                <c:pt idx="0">
                  <c:v>7.5471698113207566</c:v>
                </c:pt>
                <c:pt idx="1">
                  <c:v>31.343283582089555</c:v>
                </c:pt>
                <c:pt idx="2">
                  <c:v>17.741935483870961</c:v>
                </c:pt>
                <c:pt idx="3">
                  <c:v>7.4626865671641838</c:v>
                </c:pt>
                <c:pt idx="4">
                  <c:v>1.4925373134328339</c:v>
                </c:pt>
                <c:pt idx="5">
                  <c:v>31.343283582089555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6-4E90-B591-817DDDCF41CB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Sheet1!$AD$2:$AD$7</c:f>
              <c:numCache>
                <c:formatCode>0</c:formatCode>
                <c:ptCount val="6"/>
                <c:pt idx="0">
                  <c:v>8.3333333333333428</c:v>
                </c:pt>
                <c:pt idx="1">
                  <c:v>28.16901408450704</c:v>
                </c:pt>
                <c:pt idx="2">
                  <c:v>27.941176470588232</c:v>
                </c:pt>
                <c:pt idx="3">
                  <c:v>5.7142857142857224</c:v>
                </c:pt>
                <c:pt idx="4">
                  <c:v>0</c:v>
                </c:pt>
                <c:pt idx="5">
                  <c:v>23.943661971830991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63-4C51-8BFA-A01574B3B68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Sheet1!$AE$2:$AE$7</c:f>
              <c:numCache>
                <c:formatCode>0</c:formatCode>
                <c:ptCount val="6"/>
                <c:pt idx="0">
                  <c:v>12.698412698412696</c:v>
                </c:pt>
                <c:pt idx="1">
                  <c:v>38.775510204081634</c:v>
                </c:pt>
                <c:pt idx="2">
                  <c:v>39.325842696629209</c:v>
                </c:pt>
                <c:pt idx="3">
                  <c:v>18</c:v>
                </c:pt>
                <c:pt idx="4">
                  <c:v>8.0808080808080831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3C-47E8-AD14-0C8D5E437C4E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Sheet1!$AF$2:$AF$7</c:f>
              <c:numCache>
                <c:formatCode>0</c:formatCode>
                <c:ptCount val="6"/>
                <c:pt idx="0">
                  <c:v>23.214285714285708</c:v>
                </c:pt>
                <c:pt idx="1">
                  <c:v>36.363636363636367</c:v>
                </c:pt>
                <c:pt idx="2">
                  <c:v>53.225806451612904</c:v>
                </c:pt>
                <c:pt idx="3">
                  <c:v>8.9552238805970177</c:v>
                </c:pt>
                <c:pt idx="4">
                  <c:v>5.9701492537313356</c:v>
                </c:pt>
                <c:pt idx="5">
                  <c:v>37.31343283582089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6-4E41-9355-24F58D75DA99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Pip/Tazo</c:v>
                </c:pt>
                <c:pt idx="1">
                  <c:v>Cefepime</c:v>
                </c:pt>
                <c:pt idx="2">
                  <c:v>Imi/Mero</c:v>
                </c:pt>
                <c:pt idx="3">
                  <c:v>Gent.</c:v>
                </c:pt>
                <c:pt idx="4">
                  <c:v>Amikacin</c:v>
                </c:pt>
                <c:pt idx="5">
                  <c:v>Quinolone</c:v>
                </c:pt>
              </c:strCache>
            </c:strRef>
          </c:cat>
          <c:val>
            <c:numRef>
              <c:f>Sheet1!$AG$2:$AG$7</c:f>
              <c:numCache>
                <c:formatCode>0</c:formatCode>
                <c:ptCount val="6"/>
                <c:pt idx="0">
                  <c:v>27.659574468085097</c:v>
                </c:pt>
                <c:pt idx="1">
                  <c:v>22.330097087378647</c:v>
                </c:pt>
                <c:pt idx="2">
                  <c:v>28.712871287128721</c:v>
                </c:pt>
                <c:pt idx="3">
                  <c:v>13.402061855670098</c:v>
                </c:pt>
                <c:pt idx="4">
                  <c:v>2.0618556701030997</c:v>
                </c:pt>
                <c:pt idx="5">
                  <c:v>24.761904761904759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C4-4846-99D7-040111D80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35648"/>
        <c:axId val="35437184"/>
      </c:barChart>
      <c:catAx>
        <c:axId val="3543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35437184"/>
        <c:crosses val="autoZero"/>
        <c:auto val="1"/>
        <c:lblAlgn val="ctr"/>
        <c:lblOffset val="100"/>
        <c:noMultiLvlLbl val="0"/>
      </c:catAx>
      <c:valAx>
        <c:axId val="35437184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5435648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3"/>
          <c:order val="23"/>
          <c:tx>
            <c:strRef>
              <c:f>Sheet1!$Y$1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Sheet1!$Y$2:$Y$10</c:f>
              <c:numCache>
                <c:formatCode>0</c:formatCode>
                <c:ptCount val="9"/>
                <c:pt idx="0">
                  <c:v>32.631578947368425</c:v>
                </c:pt>
                <c:pt idx="1">
                  <c:v>14.173228346456696</c:v>
                </c:pt>
                <c:pt idx="2">
                  <c:v>10.187667560321714</c:v>
                </c:pt>
                <c:pt idx="3">
                  <c:v>19.270833333333343</c:v>
                </c:pt>
                <c:pt idx="4">
                  <c:v>13.698630136986296</c:v>
                </c:pt>
                <c:pt idx="5">
                  <c:v>18.441558441558442</c:v>
                </c:pt>
                <c:pt idx="6">
                  <c:v>1.3089005235602116</c:v>
                </c:pt>
                <c:pt idx="7">
                  <c:v>41.81818181818182</c:v>
                </c:pt>
                <c:pt idx="8">
                  <c:v>47.120418848167546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95D-4AED-A060-9C90D23B4307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Sheet1!$Z$2:$Z$10</c:f>
              <c:numCache>
                <c:formatCode>0</c:formatCode>
                <c:ptCount val="9"/>
                <c:pt idx="0">
                  <c:v>34.675615212527973</c:v>
                </c:pt>
                <c:pt idx="1">
                  <c:v>15.789473684210535</c:v>
                </c:pt>
                <c:pt idx="2">
                  <c:v>8.941176470588232</c:v>
                </c:pt>
                <c:pt idx="3">
                  <c:v>19.730941704035871</c:v>
                </c:pt>
                <c:pt idx="4">
                  <c:v>9.933774834437088</c:v>
                </c:pt>
                <c:pt idx="5">
                  <c:v>17.1875</c:v>
                </c:pt>
                <c:pt idx="6">
                  <c:v>1.5981735159817418</c:v>
                </c:pt>
                <c:pt idx="7">
                  <c:v>43.333333333333336</c:v>
                </c:pt>
                <c:pt idx="8">
                  <c:v>46.993318485523382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95D-4AED-A060-9C90D23B4307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Sheet1!$AA$2:$AA$10</c:f>
              <c:numCache>
                <c:formatCode>0</c:formatCode>
                <c:ptCount val="9"/>
                <c:pt idx="0">
                  <c:v>33.255269320843098</c:v>
                </c:pt>
                <c:pt idx="1">
                  <c:v>12.53012048192771</c:v>
                </c:pt>
                <c:pt idx="2">
                  <c:v>11.594202898550719</c:v>
                </c:pt>
                <c:pt idx="3">
                  <c:v>14.523809523809533</c:v>
                </c:pt>
                <c:pt idx="4">
                  <c:v>6.6985645933014411</c:v>
                </c:pt>
                <c:pt idx="5">
                  <c:v>20.465116279069775</c:v>
                </c:pt>
                <c:pt idx="6">
                  <c:v>0.94339622641508925</c:v>
                </c:pt>
                <c:pt idx="7">
                  <c:v>43.387470997679813</c:v>
                </c:pt>
                <c:pt idx="8">
                  <c:v>48.139534883720927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41-4CA2-8399-5D47423EEEFC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Sheet1!$AB$2:$AB$10</c:f>
              <c:numCache>
                <c:formatCode>0</c:formatCode>
                <c:ptCount val="9"/>
                <c:pt idx="0">
                  <c:v>32.843137254901961</c:v>
                </c:pt>
                <c:pt idx="1">
                  <c:v>11.278195488721806</c:v>
                </c:pt>
                <c:pt idx="2">
                  <c:v>7.5949367088607573</c:v>
                </c:pt>
                <c:pt idx="3">
                  <c:v>10.687022900763353</c:v>
                </c:pt>
                <c:pt idx="4">
                  <c:v>5.3221288515406258</c:v>
                </c:pt>
                <c:pt idx="5">
                  <c:v>19.164619164619168</c:v>
                </c:pt>
                <c:pt idx="6">
                  <c:v>0.8333333333333286</c:v>
                </c:pt>
                <c:pt idx="7">
                  <c:v>43.765281173594126</c:v>
                </c:pt>
                <c:pt idx="8">
                  <c:v>44.634146341463406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9-4086-8502-1A86F9FFD519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Sheet1!$AC$2:$AC$10</c:f>
              <c:numCache>
                <c:formatCode>0</c:formatCode>
                <c:ptCount val="9"/>
                <c:pt idx="0">
                  <c:v>36.857142857142854</c:v>
                </c:pt>
                <c:pt idx="1">
                  <c:v>13.8328530259366</c:v>
                </c:pt>
                <c:pt idx="2">
                  <c:v>8.6705202312138709</c:v>
                </c:pt>
                <c:pt idx="3">
                  <c:v>11.849710982658962</c:v>
                </c:pt>
                <c:pt idx="4">
                  <c:v>5.5555555555555571</c:v>
                </c:pt>
                <c:pt idx="5">
                  <c:v>20.512820512820511</c:v>
                </c:pt>
                <c:pt idx="6">
                  <c:v>1.7045454545454533</c:v>
                </c:pt>
                <c:pt idx="7">
                  <c:v>39.606741573033709</c:v>
                </c:pt>
                <c:pt idx="8">
                  <c:v>44.602272727272727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5-4CD9-A5C5-FCA9C9915088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Sheet1!$AD$2:$AD$10</c:f>
              <c:numCache>
                <c:formatCode>0</c:formatCode>
                <c:ptCount val="9"/>
                <c:pt idx="0">
                  <c:v>43.63143631436315</c:v>
                </c:pt>
                <c:pt idx="1">
                  <c:v>14.166666666666671</c:v>
                </c:pt>
                <c:pt idx="2">
                  <c:v>14.204545454545453</c:v>
                </c:pt>
                <c:pt idx="3">
                  <c:v>16.384180790960457</c:v>
                </c:pt>
                <c:pt idx="4">
                  <c:v>4.9450549450549488</c:v>
                </c:pt>
                <c:pt idx="5">
                  <c:v>19.729729729729726</c:v>
                </c:pt>
                <c:pt idx="6">
                  <c:v>0.54200542005420971</c:v>
                </c:pt>
                <c:pt idx="7">
                  <c:v>49.597855227882036</c:v>
                </c:pt>
                <c:pt idx="8">
                  <c:v>44.354838709677423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0-424F-B989-A9B36E372BAC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Sheet1!$AE$2:$AE$10</c:f>
              <c:numCache>
                <c:formatCode>0</c:formatCode>
                <c:ptCount val="9"/>
                <c:pt idx="0">
                  <c:v>43.292682926829272</c:v>
                </c:pt>
                <c:pt idx="1">
                  <c:v>20.9375</c:v>
                </c:pt>
                <c:pt idx="2">
                  <c:v>9.1194968553459148</c:v>
                </c:pt>
                <c:pt idx="3">
                  <c:v>12.101910828025481</c:v>
                </c:pt>
                <c:pt idx="4">
                  <c:v>3.6585365853658516</c:v>
                </c:pt>
                <c:pt idx="5">
                  <c:v>17.272727272727266</c:v>
                </c:pt>
                <c:pt idx="6">
                  <c:v>0.60975609756097526</c:v>
                </c:pt>
                <c:pt idx="7">
                  <c:v>43.939393939393945</c:v>
                </c:pt>
                <c:pt idx="8">
                  <c:v>41.641337386018243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F-471E-938A-C5765C5CED31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Sheet1!$AF$2:$AF$10</c:f>
              <c:numCache>
                <c:formatCode>0</c:formatCode>
                <c:ptCount val="9"/>
                <c:pt idx="0">
                  <c:v>41.587301587301582</c:v>
                </c:pt>
                <c:pt idx="1">
                  <c:v>19.016393442622942</c:v>
                </c:pt>
                <c:pt idx="2">
                  <c:v>10.491803278688522</c:v>
                </c:pt>
                <c:pt idx="3">
                  <c:v>13.398692810457518</c:v>
                </c:pt>
                <c:pt idx="4">
                  <c:v>6.5146579804560361</c:v>
                </c:pt>
                <c:pt idx="5">
                  <c:v>12.140575079872207</c:v>
                </c:pt>
                <c:pt idx="6">
                  <c:v>0.63492063492063266</c:v>
                </c:pt>
                <c:pt idx="7">
                  <c:v>40.445859872611464</c:v>
                </c:pt>
                <c:pt idx="8">
                  <c:v>42.405063291139243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6-4CD1-BC6B-8EAFA1404846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Sheet1!$AG$2:$AG$10</c:f>
              <c:numCache>
                <c:formatCode>0</c:formatCode>
                <c:ptCount val="9"/>
                <c:pt idx="0">
                  <c:v>42.948717948717949</c:v>
                </c:pt>
                <c:pt idx="1">
                  <c:v>19.607843137254903</c:v>
                </c:pt>
                <c:pt idx="2">
                  <c:v>9.933774834437088</c:v>
                </c:pt>
                <c:pt idx="3">
                  <c:v>10.457516339869272</c:v>
                </c:pt>
                <c:pt idx="4">
                  <c:v>4.8611111111111143</c:v>
                </c:pt>
                <c:pt idx="5">
                  <c:v>13.738019169329078</c:v>
                </c:pt>
                <c:pt idx="6">
                  <c:v>0.32154340836012807</c:v>
                </c:pt>
                <c:pt idx="7">
                  <c:v>44.089456869009581</c:v>
                </c:pt>
                <c:pt idx="8">
                  <c:v>42.811501597444092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6-49F0-8438-99007BB12299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Sheet1!$AH$2:$AH$10</c:f>
              <c:numCache>
                <c:formatCode>0</c:formatCode>
                <c:ptCount val="9"/>
                <c:pt idx="0">
                  <c:v>43.641618497109825</c:v>
                </c:pt>
                <c:pt idx="1">
                  <c:v>20.238095238095227</c:v>
                </c:pt>
                <c:pt idx="2">
                  <c:v>10.850439882697955</c:v>
                </c:pt>
                <c:pt idx="3">
                  <c:v>12.238805970149258</c:v>
                </c:pt>
                <c:pt idx="4">
                  <c:v>5.2631578947368496</c:v>
                </c:pt>
                <c:pt idx="5">
                  <c:v>12.536443148688051</c:v>
                </c:pt>
                <c:pt idx="6">
                  <c:v>1.4492753623188293</c:v>
                </c:pt>
                <c:pt idx="7">
                  <c:v>42.318840579710148</c:v>
                </c:pt>
                <c:pt idx="8">
                  <c:v>39.655172413793103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E-4280-9E30-2A0310EC9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81632"/>
        <c:axId val="322382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1991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6</c:v>
                      </c:pt>
                      <c:pt idx="4">
                        <c:v>12</c:v>
                      </c:pt>
                      <c:pt idx="5">
                        <c:v>26</c:v>
                      </c:pt>
                      <c:pt idx="6">
                        <c:v>4</c:v>
                      </c:pt>
                      <c:pt idx="7">
                        <c:v>4</c:v>
                      </c:pt>
                      <c:pt idx="8">
                        <c:v>28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195D-4AED-A060-9C90D23B430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1992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6</c:v>
                      </c:pt>
                      <c:pt idx="4">
                        <c:v>11</c:v>
                      </c:pt>
                      <c:pt idx="5">
                        <c:v>30</c:v>
                      </c:pt>
                      <c:pt idx="6">
                        <c:v>9</c:v>
                      </c:pt>
                      <c:pt idx="7">
                        <c:v>7</c:v>
                      </c:pt>
                      <c:pt idx="8">
                        <c:v>33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95D-4AED-A060-9C90D23B4307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1993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Sheet1!$D$2:$D$10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12</c:v>
                      </c:pt>
                      <c:pt idx="4">
                        <c:v>8</c:v>
                      </c:pt>
                      <c:pt idx="5">
                        <c:v>27</c:v>
                      </c:pt>
                      <c:pt idx="6">
                        <c:v>5</c:v>
                      </c:pt>
                      <c:pt idx="7">
                        <c:v>8</c:v>
                      </c:pt>
                      <c:pt idx="8">
                        <c:v>33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95D-4AED-A060-9C90D23B4307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1994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Sheet1!$E$2:$E$10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25</c:v>
                      </c:pt>
                      <c:pt idx="4">
                        <c:v>6</c:v>
                      </c:pt>
                      <c:pt idx="5">
                        <c:v>32</c:v>
                      </c:pt>
                      <c:pt idx="6">
                        <c:v>5</c:v>
                      </c:pt>
                      <c:pt idx="7">
                        <c:v>14</c:v>
                      </c:pt>
                      <c:pt idx="8">
                        <c:v>44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95D-4AED-A060-9C90D23B4307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1995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Sheet1!$F$2:$F$10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30</c:v>
                      </c:pt>
                      <c:pt idx="4">
                        <c:v>15</c:v>
                      </c:pt>
                      <c:pt idx="5">
                        <c:v>27</c:v>
                      </c:pt>
                      <c:pt idx="6">
                        <c:v>8</c:v>
                      </c:pt>
                      <c:pt idx="7">
                        <c:v>15</c:v>
                      </c:pt>
                      <c:pt idx="8">
                        <c:v>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95D-4AED-A060-9C90D23B4307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1996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Sheet1!$G$2:$G$10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29</c:v>
                      </c:pt>
                      <c:pt idx="4">
                        <c:v>12</c:v>
                      </c:pt>
                      <c:pt idx="5">
                        <c:v>29</c:v>
                      </c:pt>
                      <c:pt idx="6">
                        <c:v>7</c:v>
                      </c:pt>
                      <c:pt idx="7">
                        <c:v>17</c:v>
                      </c:pt>
                      <c:pt idx="8">
                        <c:v>39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95D-4AED-A060-9C90D23B4307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1997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Sheet1!$H$2:$H$10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27</c:v>
                      </c:pt>
                      <c:pt idx="4">
                        <c:v>11</c:v>
                      </c:pt>
                      <c:pt idx="5">
                        <c:v>25</c:v>
                      </c:pt>
                      <c:pt idx="6">
                        <c:v>4</c:v>
                      </c:pt>
                      <c:pt idx="7">
                        <c:v>18</c:v>
                      </c:pt>
                      <c:pt idx="8">
                        <c:v>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95D-4AED-A060-9C90D23B4307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1998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Sheet1!$I$2:$I$10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44</c:v>
                      </c:pt>
                      <c:pt idx="4">
                        <c:v>13</c:v>
                      </c:pt>
                      <c:pt idx="5">
                        <c:v>26</c:v>
                      </c:pt>
                      <c:pt idx="6">
                        <c:v>4</c:v>
                      </c:pt>
                      <c:pt idx="7">
                        <c:v>25</c:v>
                      </c:pt>
                      <c:pt idx="8">
                        <c:v>36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95D-4AED-A060-9C90D23B4307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1999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Sheet1!$J$2:$J$10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12</c:v>
                      </c:pt>
                      <c:pt idx="2">
                        <c:v>17</c:v>
                      </c:pt>
                      <c:pt idx="3">
                        <c:v>38</c:v>
                      </c:pt>
                      <c:pt idx="4">
                        <c:v>9</c:v>
                      </c:pt>
                      <c:pt idx="5">
                        <c:v>31</c:v>
                      </c:pt>
                      <c:pt idx="6">
                        <c:v>4</c:v>
                      </c:pt>
                      <c:pt idx="7">
                        <c:v>31</c:v>
                      </c:pt>
                      <c:pt idx="8">
                        <c:v>39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95D-4AED-A060-9C90D23B4307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2000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Sheet1!$K$2:$K$10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10.531914893617028</c:v>
                      </c:pt>
                      <c:pt idx="2">
                        <c:v>18.674486803519059</c:v>
                      </c:pt>
                      <c:pt idx="3">
                        <c:v>55</c:v>
                      </c:pt>
                      <c:pt idx="4">
                        <c:v>15</c:v>
                      </c:pt>
                      <c:pt idx="5">
                        <c:v>28</c:v>
                      </c:pt>
                      <c:pt idx="6">
                        <c:v>4</c:v>
                      </c:pt>
                      <c:pt idx="7">
                        <c:v>40</c:v>
                      </c:pt>
                      <c:pt idx="8">
                        <c:v>38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95D-4AED-A060-9C90D23B4307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2001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Sheet1!$L$2:$L$10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10.131291028446384</c:v>
                      </c:pt>
                      <c:pt idx="2">
                        <c:v>20.19942196531791</c:v>
                      </c:pt>
                      <c:pt idx="3">
                        <c:v>50</c:v>
                      </c:pt>
                      <c:pt idx="4">
                        <c:v>19</c:v>
                      </c:pt>
                      <c:pt idx="5">
                        <c:v>27</c:v>
                      </c:pt>
                      <c:pt idx="6">
                        <c:v>4</c:v>
                      </c:pt>
                      <c:pt idx="7">
                        <c:v>41</c:v>
                      </c:pt>
                      <c:pt idx="8">
                        <c:v>45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195D-4AED-A060-9C90D23B4307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2002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Sheet1!$M$2:$M$10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10</c:v>
                      </c:pt>
                      <c:pt idx="2">
                        <c:v>22</c:v>
                      </c:pt>
                      <c:pt idx="3">
                        <c:v>53</c:v>
                      </c:pt>
                      <c:pt idx="4">
                        <c:v>27</c:v>
                      </c:pt>
                      <c:pt idx="5">
                        <c:v>26</c:v>
                      </c:pt>
                      <c:pt idx="6">
                        <c:v>4</c:v>
                      </c:pt>
                      <c:pt idx="7">
                        <c:v>46</c:v>
                      </c:pt>
                      <c:pt idx="8">
                        <c:v>50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195D-4AED-A060-9C90D23B4307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2003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Sheet1!$N$2:$N$10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10</c:v>
                      </c:pt>
                      <c:pt idx="2">
                        <c:v>21</c:v>
                      </c:pt>
                      <c:pt idx="3">
                        <c:v>61</c:v>
                      </c:pt>
                      <c:pt idx="4">
                        <c:v>21</c:v>
                      </c:pt>
                      <c:pt idx="5">
                        <c:v>30</c:v>
                      </c:pt>
                      <c:pt idx="6">
                        <c:v>4</c:v>
                      </c:pt>
                      <c:pt idx="7">
                        <c:v>53</c:v>
                      </c:pt>
                      <c:pt idx="8">
                        <c:v>47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195D-4AED-A060-9C90D23B4307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Sheet1!$O$1</c15:sqref>
                        </c15:formulaRef>
                      </c:ext>
                    </c:extLst>
                    <c:strCache>
                      <c:ptCount val="1"/>
                      <c:pt idx="0">
                        <c:v>2004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Sheet1!$O$2:$O$10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11</c:v>
                      </c:pt>
                      <c:pt idx="2">
                        <c:v>20</c:v>
                      </c:pt>
                      <c:pt idx="3">
                        <c:v>53</c:v>
                      </c:pt>
                      <c:pt idx="4">
                        <c:v>30</c:v>
                      </c:pt>
                      <c:pt idx="5">
                        <c:v>30</c:v>
                      </c:pt>
                      <c:pt idx="6">
                        <c:v>3</c:v>
                      </c:pt>
                      <c:pt idx="7">
                        <c:v>52</c:v>
                      </c:pt>
                      <c:pt idx="8">
                        <c:v>47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95D-4AED-A060-9C90D23B4307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Sheet1!$P$1</c15:sqref>
                        </c15:formulaRef>
                      </c:ext>
                    </c:extLst>
                    <c:strCache>
                      <c:ptCount val="1"/>
                      <c:pt idx="0">
                        <c:v>2005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Sheet1!$P$2:$P$10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13.944223107569726</c:v>
                      </c:pt>
                      <c:pt idx="1">
                        <c:v>0</c:v>
                      </c:pt>
                      <c:pt idx="2">
                        <c:v>6.0209424083769676</c:v>
                      </c:pt>
                      <c:pt idx="3">
                        <c:v>16.513761467889907</c:v>
                      </c:pt>
                      <c:pt idx="4">
                        <c:v>30.120481927710841</c:v>
                      </c:pt>
                      <c:pt idx="5">
                        <c:v>28.899082568807344</c:v>
                      </c:pt>
                      <c:pt idx="6">
                        <c:v>2.2935779816513673</c:v>
                      </c:pt>
                      <c:pt idx="7">
                        <c:v>48.767123287671232</c:v>
                      </c:pt>
                      <c:pt idx="8">
                        <c:v>44.19889502762431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195D-4AED-A060-9C90D23B4307}"/>
                  </c:ext>
                </c:extLst>
              </c15:ser>
            </c15:filteredBarSeries>
            <c15:filteredBarSeries>
              <c15:ser>
                <c:idx val="15"/>
                <c:order val="1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Sheet1!$Q$1</c15:sqref>
                        </c15:formulaRef>
                      </c:ext>
                    </c:extLst>
                    <c:strCache>
                      <c:ptCount val="1"/>
                      <c:pt idx="0">
                        <c:v>2006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Sheet1!$Q$2:$Q$10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13.761467889908246</c:v>
                      </c:pt>
                      <c:pt idx="1">
                        <c:v>0.91743119266054407</c:v>
                      </c:pt>
                      <c:pt idx="2">
                        <c:v>6.4343163538873966</c:v>
                      </c:pt>
                      <c:pt idx="3">
                        <c:v>12.466843501326267</c:v>
                      </c:pt>
                      <c:pt idx="4">
                        <c:v>8.8607594936708836</c:v>
                      </c:pt>
                      <c:pt idx="5">
                        <c:v>25.198938992042443</c:v>
                      </c:pt>
                      <c:pt idx="6">
                        <c:v>3.7037037037037095</c:v>
                      </c:pt>
                      <c:pt idx="7">
                        <c:v>48.493975903614462</c:v>
                      </c:pt>
                      <c:pt idx="8">
                        <c:v>40.662650602409634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195D-4AED-A060-9C90D23B4307}"/>
                  </c:ext>
                </c:extLst>
              </c15:ser>
            </c15:filteredBarSeries>
            <c15:filteredBarSeries>
              <c15:ser>
                <c:idx val="16"/>
                <c:order val="16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Sheet1!$R$1</c15:sqref>
                        </c15:formulaRef>
                      </c:ext>
                    </c:extLst>
                    <c:strCache>
                      <c:ptCount val="1"/>
                      <c:pt idx="0">
                        <c:v>2007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Sheet1!$R$2:$R$10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13.833992094861657</c:v>
                      </c:pt>
                      <c:pt idx="1">
                        <c:v>0.39840637450198813</c:v>
                      </c:pt>
                      <c:pt idx="2">
                        <c:v>10.596026490066222</c:v>
                      </c:pt>
                      <c:pt idx="3">
                        <c:v>13.442622950819668</c:v>
                      </c:pt>
                      <c:pt idx="4">
                        <c:v>8.6206896551724128</c:v>
                      </c:pt>
                      <c:pt idx="5">
                        <c:v>27.540983606557376</c:v>
                      </c:pt>
                      <c:pt idx="6">
                        <c:v>5.9016393442622928</c:v>
                      </c:pt>
                      <c:pt idx="7">
                        <c:v>49.049429657794676</c:v>
                      </c:pt>
                      <c:pt idx="8">
                        <c:v>38.28125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195D-4AED-A060-9C90D23B4307}"/>
                  </c:ext>
                </c:extLst>
              </c15:ser>
            </c15:filteredBarSeries>
            <c15:filteredBarSeries>
              <c15:ser>
                <c:idx val="17"/>
                <c:order val="1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Sheet1!$S$1</c15:sqref>
                        </c15:formulaRef>
                      </c:ext>
                    </c:extLst>
                    <c:strCache>
                      <c:ptCount val="1"/>
                      <c:pt idx="0">
                        <c:v>2008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Sheet1!$S$2:$S$10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13.531353135313523</c:v>
                      </c:pt>
                      <c:pt idx="1">
                        <c:v>0.66225165562914867</c:v>
                      </c:pt>
                      <c:pt idx="2">
                        <c:v>8.1871345029239819</c:v>
                      </c:pt>
                      <c:pt idx="3">
                        <c:v>13.841807909604526</c:v>
                      </c:pt>
                      <c:pt idx="4">
                        <c:v>7.6045627376425813</c:v>
                      </c:pt>
                      <c:pt idx="5">
                        <c:v>25.423728813559322</c:v>
                      </c:pt>
                      <c:pt idx="6">
                        <c:v>3.1161473087818763</c:v>
                      </c:pt>
                      <c:pt idx="7">
                        <c:v>47.41935483870968</c:v>
                      </c:pt>
                      <c:pt idx="8">
                        <c:v>39.344262295081968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195D-4AED-A060-9C90D23B4307}"/>
                  </c:ext>
                </c:extLst>
              </c15:ser>
            </c15:filteredBarSeries>
            <c15:filteredBarSeries>
              <c15:ser>
                <c:idx val="18"/>
                <c:order val="1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Sheet1!$T$1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Sheet1!$T$2:$T$10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15.309446254071659</c:v>
                      </c:pt>
                      <c:pt idx="1">
                        <c:v>0.98039215686273451</c:v>
                      </c:pt>
                      <c:pt idx="2">
                        <c:v>5.86666666666666</c:v>
                      </c:pt>
                      <c:pt idx="3">
                        <c:v>18.346253229974167</c:v>
                      </c:pt>
                      <c:pt idx="4">
                        <c:v>9.4861660079051404</c:v>
                      </c:pt>
                      <c:pt idx="5">
                        <c:v>23.772609819121442</c:v>
                      </c:pt>
                      <c:pt idx="6">
                        <c:v>3.8759689922480618</c:v>
                      </c:pt>
                      <c:pt idx="7">
                        <c:v>49.675324675324674</c:v>
                      </c:pt>
                      <c:pt idx="8">
                        <c:v>33.766233766233768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95D-4AED-A060-9C90D23B4307}"/>
                  </c:ext>
                </c:extLst>
              </c15:ser>
            </c15:filteredBarSeries>
            <c15:filteredBarSeries>
              <c15:ser>
                <c:idx val="19"/>
                <c:order val="19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Sheet1!$U$1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Sheet1!$U$2:$U$10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18.911917098445599</c:v>
                      </c:pt>
                      <c:pt idx="1">
                        <c:v>0.78125</c:v>
                      </c:pt>
                      <c:pt idx="2">
                        <c:v>18.433179723502306</c:v>
                      </c:pt>
                      <c:pt idx="3">
                        <c:v>20.607375271149678</c:v>
                      </c:pt>
                      <c:pt idx="4">
                        <c:v>12.454212454212453</c:v>
                      </c:pt>
                      <c:pt idx="5">
                        <c:v>28.633405639913235</c:v>
                      </c:pt>
                      <c:pt idx="6">
                        <c:v>5.8568329718004293</c:v>
                      </c:pt>
                      <c:pt idx="7">
                        <c:v>50.761421319796959</c:v>
                      </c:pt>
                      <c:pt idx="8">
                        <c:v>42.63565891472868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195D-4AED-A060-9C90D23B4307}"/>
                  </c:ext>
                </c:extLst>
              </c15:ser>
            </c15:filteredBarSeries>
            <c15:filteredBarSeries>
              <c15:ser>
                <c:idx val="20"/>
                <c:order val="20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Sheet1!$V$1</c15:sqref>
                        </c15:formulaRef>
                      </c:ext>
                    </c:extLst>
                    <c:strCache>
                      <c:ptCount val="1"/>
                      <c:pt idx="0">
                        <c:v>2011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Sheet1!$V$2:$V$10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21.066666666666663</c:v>
                      </c:pt>
                      <c:pt idx="1">
                        <c:v>1.6085790884718563</c:v>
                      </c:pt>
                      <c:pt idx="2">
                        <c:v>14.400000000000006</c:v>
                      </c:pt>
                      <c:pt idx="3">
                        <c:v>21.610169491525426</c:v>
                      </c:pt>
                      <c:pt idx="4">
                        <c:v>14.163090128755357</c:v>
                      </c:pt>
                      <c:pt idx="5">
                        <c:v>24.152542372881356</c:v>
                      </c:pt>
                      <c:pt idx="6">
                        <c:v>3.6324786324786373</c:v>
                      </c:pt>
                      <c:pt idx="7">
                        <c:v>46.842105263157897</c:v>
                      </c:pt>
                      <c:pt idx="8">
                        <c:v>39.572192513368989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195D-4AED-A060-9C90D23B4307}"/>
                  </c:ext>
                </c:extLst>
              </c15:ser>
            </c15:filteredBarSeries>
            <c15:filteredBarSeries>
              <c15:ser>
                <c:idx val="21"/>
                <c:order val="2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Sheet1!$W$1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Sheet1!$W$2:$W$10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18.624641833810884</c:v>
                      </c:pt>
                      <c:pt idx="1">
                        <c:v>2.8901734104046284</c:v>
                      </c:pt>
                      <c:pt idx="2">
                        <c:v>0</c:v>
                      </c:pt>
                      <c:pt idx="3">
                        <c:v>16.058394160583944</c:v>
                      </c:pt>
                      <c:pt idx="4">
                        <c:v>10.152284263959388</c:v>
                      </c:pt>
                      <c:pt idx="5">
                        <c:v>21.654501216545015</c:v>
                      </c:pt>
                      <c:pt idx="6">
                        <c:v>1.4598540145985339</c:v>
                      </c:pt>
                      <c:pt idx="7">
                        <c:v>45.892351274787536</c:v>
                      </c:pt>
                      <c:pt idx="8">
                        <c:v>34.682080924855498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195D-4AED-A060-9C90D23B4307}"/>
                  </c:ext>
                </c:extLst>
              </c15:ser>
            </c15:filteredBarSeries>
            <c15:filteredBarSeries>
              <c15:ser>
                <c:idx val="22"/>
                <c:order val="2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Sheet1!$X$1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Sheet1!$X$2:$X$10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24.641148325358856</c:v>
                      </c:pt>
                      <c:pt idx="1">
                        <c:v>1.9464720194647214</c:v>
                      </c:pt>
                      <c:pt idx="2">
                        <c:v>8.3333333333333428</c:v>
                      </c:pt>
                      <c:pt idx="3">
                        <c:v>21.516393442622956</c:v>
                      </c:pt>
                      <c:pt idx="4">
                        <c:v>19.117647058823522</c:v>
                      </c:pt>
                      <c:pt idx="5">
                        <c:v>22.540983606557376</c:v>
                      </c:pt>
                      <c:pt idx="6">
                        <c:v>2.2587268993839729</c:v>
                      </c:pt>
                      <c:pt idx="7">
                        <c:v>47.242206235011984</c:v>
                      </c:pt>
                      <c:pt idx="8">
                        <c:v>45.693779904306218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195D-4AED-A060-9C90D23B4307}"/>
                  </c:ext>
                </c:extLst>
              </c15:ser>
            </c15:filteredBarSeries>
          </c:ext>
        </c:extLst>
      </c:barChart>
      <c:catAx>
        <c:axId val="3218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32238208"/>
        <c:crosses val="autoZero"/>
        <c:auto val="1"/>
        <c:lblAlgn val="ctr"/>
        <c:lblOffset val="100"/>
        <c:noMultiLvlLbl val="0"/>
      </c:catAx>
      <c:valAx>
        <c:axId val="32238208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2181632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2"/>
          <c:order val="22"/>
          <c:tx>
            <c:strRef>
              <c:f>Sheet1!$X$1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Sheet1!$X$2:$X$10</c:f>
              <c:numCache>
                <c:formatCode>0</c:formatCode>
                <c:ptCount val="9"/>
                <c:pt idx="0">
                  <c:v>52.424242424242422</c:v>
                </c:pt>
                <c:pt idx="1">
                  <c:v>36.280487804878049</c:v>
                </c:pt>
                <c:pt idx="2">
                  <c:v>30.448717948717942</c:v>
                </c:pt>
                <c:pt idx="3">
                  <c:v>24.340175953079154</c:v>
                </c:pt>
                <c:pt idx="4">
                  <c:v>38.297872340425513</c:v>
                </c:pt>
                <c:pt idx="5">
                  <c:v>21.700879765395868</c:v>
                </c:pt>
                <c:pt idx="6">
                  <c:v>3.021148036253777</c:v>
                </c:pt>
                <c:pt idx="7">
                  <c:v>38.526912181303139</c:v>
                </c:pt>
                <c:pt idx="8">
                  <c:v>50.85227272727272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2FC-4A7B-9258-32D0047DE87F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Sheet1!$Y$2:$Y$10</c:f>
              <c:numCache>
                <c:formatCode>0</c:formatCode>
                <c:ptCount val="9"/>
                <c:pt idx="0">
                  <c:v>53.721682847896432</c:v>
                </c:pt>
                <c:pt idx="1">
                  <c:v>41.07744107744108</c:v>
                </c:pt>
                <c:pt idx="2">
                  <c:v>20.938628158844736</c:v>
                </c:pt>
                <c:pt idx="3">
                  <c:v>26.415094339622641</c:v>
                </c:pt>
                <c:pt idx="4">
                  <c:v>35.390946502057616</c:v>
                </c:pt>
                <c:pt idx="5">
                  <c:v>23.899371069182408</c:v>
                </c:pt>
                <c:pt idx="6">
                  <c:v>3.6065573770491852</c:v>
                </c:pt>
                <c:pt idx="7">
                  <c:v>38.855421686747007</c:v>
                </c:pt>
                <c:pt idx="8">
                  <c:v>59.752321981424146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2FC-4A7B-9258-32D0047DE87F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Sheet1!$Z$2:$Z$10</c:f>
              <c:numCache>
                <c:formatCode>0</c:formatCode>
                <c:ptCount val="9"/>
                <c:pt idx="0">
                  <c:v>49.146757679180901</c:v>
                </c:pt>
                <c:pt idx="1">
                  <c:v>29.496402877697861</c:v>
                </c:pt>
                <c:pt idx="2">
                  <c:v>22.794117647058798</c:v>
                </c:pt>
                <c:pt idx="3">
                  <c:v>21.232876712328746</c:v>
                </c:pt>
                <c:pt idx="4">
                  <c:v>14.388489208633089</c:v>
                </c:pt>
                <c:pt idx="5">
                  <c:v>19.127516778523471</c:v>
                </c:pt>
                <c:pt idx="6">
                  <c:v>1.3513513513513544</c:v>
                </c:pt>
                <c:pt idx="7">
                  <c:v>35.313531353135318</c:v>
                </c:pt>
                <c:pt idx="8">
                  <c:v>52.333333333333336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6-4CA9-B9E4-618A7CCAEA38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Sheet1!$AA$2:$AA$10</c:f>
              <c:numCache>
                <c:formatCode>0</c:formatCode>
                <c:ptCount val="9"/>
                <c:pt idx="0">
                  <c:v>42.281879194630875</c:v>
                </c:pt>
                <c:pt idx="1">
                  <c:v>25.86206896551721</c:v>
                </c:pt>
                <c:pt idx="2">
                  <c:v>21.180555555555557</c:v>
                </c:pt>
                <c:pt idx="3">
                  <c:v>14.285714285714292</c:v>
                </c:pt>
                <c:pt idx="4">
                  <c:v>10.569105691056905</c:v>
                </c:pt>
                <c:pt idx="5">
                  <c:v>16.88741721854305</c:v>
                </c:pt>
                <c:pt idx="6">
                  <c:v>2.6119402985074629</c:v>
                </c:pt>
                <c:pt idx="7">
                  <c:v>35.403726708074544</c:v>
                </c:pt>
                <c:pt idx="8">
                  <c:v>46.226415094339657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B-4609-BA26-0F95F6D4E984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Sheet1!$AB$2:$AB$10</c:f>
              <c:numCache>
                <c:formatCode>0</c:formatCode>
                <c:ptCount val="9"/>
                <c:pt idx="0">
                  <c:v>49.029126213592235</c:v>
                </c:pt>
                <c:pt idx="1">
                  <c:v>27.5</c:v>
                </c:pt>
                <c:pt idx="2">
                  <c:v>18.817204301075265</c:v>
                </c:pt>
                <c:pt idx="3">
                  <c:v>19.607843137254861</c:v>
                </c:pt>
                <c:pt idx="4">
                  <c:v>9.3749999999999574</c:v>
                </c:pt>
                <c:pt idx="5">
                  <c:v>19.905213270142184</c:v>
                </c:pt>
                <c:pt idx="6">
                  <c:v>0.49019607843136725</c:v>
                </c:pt>
                <c:pt idx="7">
                  <c:v>35.585585585585591</c:v>
                </c:pt>
                <c:pt idx="8">
                  <c:v>44.700460829493068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4D-4127-A169-907888D3FBB4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Sheet1!$AC$2:$AC$10</c:f>
              <c:numCache>
                <c:formatCode>0</c:formatCode>
                <c:ptCount val="9"/>
                <c:pt idx="0">
                  <c:v>49.767441860465084</c:v>
                </c:pt>
                <c:pt idx="1">
                  <c:v>34.653465346534659</c:v>
                </c:pt>
                <c:pt idx="2">
                  <c:v>14.0625</c:v>
                </c:pt>
                <c:pt idx="3">
                  <c:v>19.047619047619051</c:v>
                </c:pt>
                <c:pt idx="4">
                  <c:v>7.6190476190476204</c:v>
                </c:pt>
                <c:pt idx="5">
                  <c:v>12.5</c:v>
                </c:pt>
                <c:pt idx="6">
                  <c:v>1.3953488372092977</c:v>
                </c:pt>
                <c:pt idx="7">
                  <c:v>35.840707964601776</c:v>
                </c:pt>
                <c:pt idx="8">
                  <c:v>46.222222222222221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C3-49AC-8D05-0C3B991A6FE4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Sheet1!$AD$2:$AD$10</c:f>
              <c:numCache>
                <c:formatCode>0</c:formatCode>
                <c:ptCount val="9"/>
                <c:pt idx="0">
                  <c:v>52.822580645161288</c:v>
                </c:pt>
                <c:pt idx="1">
                  <c:v>33.766233766233796</c:v>
                </c:pt>
                <c:pt idx="2">
                  <c:v>18.807339449541288</c:v>
                </c:pt>
                <c:pt idx="3">
                  <c:v>18.367346938775512</c:v>
                </c:pt>
                <c:pt idx="4">
                  <c:v>13.360323886639677</c:v>
                </c:pt>
                <c:pt idx="5">
                  <c:v>10.040160642570299</c:v>
                </c:pt>
                <c:pt idx="6">
                  <c:v>0.80645161290323131</c:v>
                </c:pt>
                <c:pt idx="7">
                  <c:v>33.333333333333329</c:v>
                </c:pt>
                <c:pt idx="8">
                  <c:v>48.818897637795274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73-48F0-886E-2185165AC85C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Sheet1!$AE$2:$AE$10</c:f>
              <c:numCache>
                <c:formatCode>0</c:formatCode>
                <c:ptCount val="9"/>
                <c:pt idx="0">
                  <c:v>54.081632653061213</c:v>
                </c:pt>
                <c:pt idx="1">
                  <c:v>36.585365853658551</c:v>
                </c:pt>
                <c:pt idx="2">
                  <c:v>13.360323886639677</c:v>
                </c:pt>
                <c:pt idx="3">
                  <c:v>21.276595744680847</c:v>
                </c:pt>
                <c:pt idx="4">
                  <c:v>12.903225806451601</c:v>
                </c:pt>
                <c:pt idx="5">
                  <c:v>16.326530612244895</c:v>
                </c:pt>
                <c:pt idx="6">
                  <c:v>4.4368600682594064</c:v>
                </c:pt>
                <c:pt idx="7">
                  <c:v>39.455782312925173</c:v>
                </c:pt>
                <c:pt idx="8">
                  <c:v>56.026058631921821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93-40C7-9B11-F33C30B53AC6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Sheet1!$AF$2:$AF$10</c:f>
              <c:numCache>
                <c:formatCode>0</c:formatCode>
                <c:ptCount val="9"/>
                <c:pt idx="0">
                  <c:v>53.736654804270465</c:v>
                </c:pt>
                <c:pt idx="1">
                  <c:v>27.58620689655173</c:v>
                </c:pt>
                <c:pt idx="2">
                  <c:v>23.507462686567166</c:v>
                </c:pt>
                <c:pt idx="3">
                  <c:v>21.276595744680861</c:v>
                </c:pt>
                <c:pt idx="4">
                  <c:v>15.969581749049425</c:v>
                </c:pt>
                <c:pt idx="5">
                  <c:v>8.3916083916083721</c:v>
                </c:pt>
                <c:pt idx="6">
                  <c:v>4.5774647887323994</c:v>
                </c:pt>
                <c:pt idx="7">
                  <c:v>39.510489510489514</c:v>
                </c:pt>
                <c:pt idx="8">
                  <c:v>37.024221453287197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C-43DF-A7C7-C7FAD52BFB96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Imi/Mero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Sheet1!$AG$2:$AG$10</c:f>
              <c:numCache>
                <c:formatCode>0</c:formatCode>
                <c:ptCount val="9"/>
                <c:pt idx="0">
                  <c:v>57.53012048192771</c:v>
                </c:pt>
                <c:pt idx="1">
                  <c:v>33.438485804416445</c:v>
                </c:pt>
                <c:pt idx="2">
                  <c:v>22.115384615384599</c:v>
                </c:pt>
                <c:pt idx="3">
                  <c:v>19.207317073170728</c:v>
                </c:pt>
                <c:pt idx="4">
                  <c:v>13.975155279503099</c:v>
                </c:pt>
                <c:pt idx="5">
                  <c:v>18.902439024390262</c:v>
                </c:pt>
                <c:pt idx="6">
                  <c:v>3.65853658536588</c:v>
                </c:pt>
                <c:pt idx="7">
                  <c:v>38.757396449704139</c:v>
                </c:pt>
                <c:pt idx="8">
                  <c:v>50.872093023255793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7-4351-A937-9C0627F69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62944"/>
        <c:axId val="36181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1992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18</c:v>
                      </c:pt>
                      <c:pt idx="4">
                        <c:v>22</c:v>
                      </c:pt>
                      <c:pt idx="5">
                        <c:v>28</c:v>
                      </c:pt>
                      <c:pt idx="6">
                        <c:v>10</c:v>
                      </c:pt>
                      <c:pt idx="7">
                        <c:v>15</c:v>
                      </c:pt>
                      <c:pt idx="8">
                        <c:v>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2FC-4A7B-9258-32D0047DE87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1993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28</c:v>
                      </c:pt>
                      <c:pt idx="4">
                        <c:v>17</c:v>
                      </c:pt>
                      <c:pt idx="5">
                        <c:v>28</c:v>
                      </c:pt>
                      <c:pt idx="6">
                        <c:v>10</c:v>
                      </c:pt>
                      <c:pt idx="7">
                        <c:v>15</c:v>
                      </c:pt>
                      <c:pt idx="8">
                        <c:v>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22FC-4A7B-9258-32D0047DE87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1994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Sheet1!$D$2:$D$10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22</c:v>
                      </c:pt>
                      <c:pt idx="4">
                        <c:v>14</c:v>
                      </c:pt>
                      <c:pt idx="5">
                        <c:v>26</c:v>
                      </c:pt>
                      <c:pt idx="6">
                        <c:v>4</c:v>
                      </c:pt>
                      <c:pt idx="7">
                        <c:v>22</c:v>
                      </c:pt>
                      <c:pt idx="8">
                        <c:v>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2FC-4A7B-9258-32D0047DE8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1995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Sheet1!$E$2:$E$10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42</c:v>
                      </c:pt>
                      <c:pt idx="4">
                        <c:v>26</c:v>
                      </c:pt>
                      <c:pt idx="5">
                        <c:v>34</c:v>
                      </c:pt>
                      <c:pt idx="6">
                        <c:v>17</c:v>
                      </c:pt>
                      <c:pt idx="7">
                        <c:v>38</c:v>
                      </c:pt>
                      <c:pt idx="8">
                        <c:v>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2FC-4A7B-9258-32D0047DE87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1996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Sheet1!$F$2:$F$10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37</c:v>
                      </c:pt>
                      <c:pt idx="4">
                        <c:v>23</c:v>
                      </c:pt>
                      <c:pt idx="5">
                        <c:v>32</c:v>
                      </c:pt>
                      <c:pt idx="6">
                        <c:v>10</c:v>
                      </c:pt>
                      <c:pt idx="7">
                        <c:v>22</c:v>
                      </c:pt>
                      <c:pt idx="8">
                        <c:v>35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2FC-4A7B-9258-32D0047DE87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1997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Sheet1!$G$2:$G$10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42</c:v>
                      </c:pt>
                      <c:pt idx="4">
                        <c:v>31</c:v>
                      </c:pt>
                      <c:pt idx="5">
                        <c:v>29</c:v>
                      </c:pt>
                      <c:pt idx="6">
                        <c:v>8</c:v>
                      </c:pt>
                      <c:pt idx="7">
                        <c:v>31</c:v>
                      </c:pt>
                      <c:pt idx="8">
                        <c:v>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2FC-4A7B-9258-32D0047DE87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1998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Sheet1!$H$2:$H$10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3">
                        <c:v>42</c:v>
                      </c:pt>
                      <c:pt idx="4">
                        <c:v>24</c:v>
                      </c:pt>
                      <c:pt idx="5">
                        <c:v>24</c:v>
                      </c:pt>
                      <c:pt idx="6">
                        <c:v>6</c:v>
                      </c:pt>
                      <c:pt idx="7">
                        <c:v>27</c:v>
                      </c:pt>
                      <c:pt idx="8">
                        <c:v>24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2FC-4A7B-9258-32D0047DE87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1999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Sheet1!$I$2:$I$10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19</c:v>
                      </c:pt>
                      <c:pt idx="2">
                        <c:v>45</c:v>
                      </c:pt>
                      <c:pt idx="3">
                        <c:v>47</c:v>
                      </c:pt>
                      <c:pt idx="4">
                        <c:v>19</c:v>
                      </c:pt>
                      <c:pt idx="5">
                        <c:v>32</c:v>
                      </c:pt>
                      <c:pt idx="6">
                        <c:v>5</c:v>
                      </c:pt>
                      <c:pt idx="7">
                        <c:v>36</c:v>
                      </c:pt>
                      <c:pt idx="8">
                        <c:v>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2FC-4A7B-9258-32D0047DE87F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2000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Sheet1!$J$2:$J$10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12.297734627831716</c:v>
                      </c:pt>
                      <c:pt idx="2">
                        <c:v>35.463258785942486</c:v>
                      </c:pt>
                      <c:pt idx="3">
                        <c:v>62</c:v>
                      </c:pt>
                      <c:pt idx="4">
                        <c:v>30</c:v>
                      </c:pt>
                      <c:pt idx="5">
                        <c:v>35</c:v>
                      </c:pt>
                      <c:pt idx="6">
                        <c:v>7</c:v>
                      </c:pt>
                      <c:pt idx="7">
                        <c:v>40</c:v>
                      </c:pt>
                      <c:pt idx="8">
                        <c:v>34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2FC-4A7B-9258-32D0047DE87F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2001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Sheet1!$K$2:$K$10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18.939393939393938</c:v>
                      </c:pt>
                      <c:pt idx="2">
                        <c:v>36.405529953917053</c:v>
                      </c:pt>
                      <c:pt idx="3">
                        <c:v>61</c:v>
                      </c:pt>
                      <c:pt idx="4">
                        <c:v>27</c:v>
                      </c:pt>
                      <c:pt idx="5">
                        <c:v>34</c:v>
                      </c:pt>
                      <c:pt idx="6">
                        <c:v>8</c:v>
                      </c:pt>
                      <c:pt idx="7">
                        <c:v>39</c:v>
                      </c:pt>
                      <c:pt idx="8">
                        <c:v>37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22FC-4A7B-9258-32D0047DE87F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2002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Sheet1!$L$2:$L$10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18</c:v>
                      </c:pt>
                      <c:pt idx="2">
                        <c:v>35</c:v>
                      </c:pt>
                      <c:pt idx="3">
                        <c:v>56</c:v>
                      </c:pt>
                      <c:pt idx="4">
                        <c:v>36</c:v>
                      </c:pt>
                      <c:pt idx="5">
                        <c:v>36</c:v>
                      </c:pt>
                      <c:pt idx="6">
                        <c:v>8</c:v>
                      </c:pt>
                      <c:pt idx="7">
                        <c:v>51</c:v>
                      </c:pt>
                      <c:pt idx="8">
                        <c:v>38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22FC-4A7B-9258-32D0047DE87F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2003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Sheet1!$M$2:$M$10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22</c:v>
                      </c:pt>
                      <c:pt idx="2">
                        <c:v>39</c:v>
                      </c:pt>
                      <c:pt idx="3">
                        <c:v>65</c:v>
                      </c:pt>
                      <c:pt idx="4">
                        <c:v>41</c:v>
                      </c:pt>
                      <c:pt idx="5">
                        <c:v>28</c:v>
                      </c:pt>
                      <c:pt idx="6">
                        <c:v>6</c:v>
                      </c:pt>
                      <c:pt idx="7">
                        <c:v>44</c:v>
                      </c:pt>
                      <c:pt idx="8">
                        <c:v>32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22FC-4A7B-9258-32D0047DE87F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2004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Sheet1!$N$2:$N$10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16</c:v>
                      </c:pt>
                      <c:pt idx="2">
                        <c:v>32</c:v>
                      </c:pt>
                      <c:pt idx="3">
                        <c:v>61</c:v>
                      </c:pt>
                      <c:pt idx="4">
                        <c:v>41</c:v>
                      </c:pt>
                      <c:pt idx="5">
                        <c:v>27</c:v>
                      </c:pt>
                      <c:pt idx="6">
                        <c:v>5</c:v>
                      </c:pt>
                      <c:pt idx="7">
                        <c:v>44</c:v>
                      </c:pt>
                      <c:pt idx="8">
                        <c:v>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22FC-4A7B-9258-32D0047DE87F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Sheet1!$O$1</c15:sqref>
                        </c15:formulaRef>
                      </c:ext>
                    </c:extLst>
                    <c:strCache>
                      <c:ptCount val="1"/>
                      <c:pt idx="0">
                        <c:v>2005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Sheet1!$O$2:$O$10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21.05263157894737</c:v>
                      </c:pt>
                      <c:pt idx="1">
                        <c:v>2.5</c:v>
                      </c:pt>
                      <c:pt idx="2">
                        <c:v>24.584717607973417</c:v>
                      </c:pt>
                      <c:pt idx="3">
                        <c:v>34.432234432234438</c:v>
                      </c:pt>
                      <c:pt idx="4">
                        <c:v>40.217391304347828</c:v>
                      </c:pt>
                      <c:pt idx="5">
                        <c:v>26.44628099173552</c:v>
                      </c:pt>
                      <c:pt idx="6">
                        <c:v>6.6115702479338978</c:v>
                      </c:pt>
                      <c:pt idx="7">
                        <c:v>35.146443514644346</c:v>
                      </c:pt>
                      <c:pt idx="8">
                        <c:v>30.894308943089428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22FC-4A7B-9258-32D0047DE87F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Sheet1!$P$1</c15:sqref>
                        </c15:formulaRef>
                      </c:ext>
                    </c:extLst>
                    <c:strCache>
                      <c:ptCount val="1"/>
                      <c:pt idx="0">
                        <c:v>2006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Sheet1!$P$2:$P$10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22.0183486238532</c:v>
                      </c:pt>
                      <c:pt idx="1">
                        <c:v>3.255813953488385</c:v>
                      </c:pt>
                      <c:pt idx="2">
                        <c:v>16.207951070336392</c:v>
                      </c:pt>
                      <c:pt idx="3">
                        <c:v>20.058997050147468</c:v>
                      </c:pt>
                      <c:pt idx="4">
                        <c:v>28.838951310861418</c:v>
                      </c:pt>
                      <c:pt idx="5">
                        <c:v>25.958702064896784</c:v>
                      </c:pt>
                      <c:pt idx="6">
                        <c:v>6.7846607669616503</c:v>
                      </c:pt>
                      <c:pt idx="7">
                        <c:v>34.375</c:v>
                      </c:pt>
                      <c:pt idx="8">
                        <c:v>27.599999999999994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22FC-4A7B-9258-32D0047DE87F}"/>
                  </c:ext>
                </c:extLst>
              </c15:ser>
            </c15:filteredBarSeries>
            <c15:filteredBarSeries>
              <c15:ser>
                <c:idx val="15"/>
                <c:order val="1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Sheet1!$Q$1</c15:sqref>
                        </c15:formulaRef>
                      </c:ext>
                    </c:extLst>
                    <c:strCache>
                      <c:ptCount val="1"/>
                      <c:pt idx="0">
                        <c:v>2007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Sheet1!$Q$2:$Q$10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18.7192118226601</c:v>
                      </c:pt>
                      <c:pt idx="1">
                        <c:v>3</c:v>
                      </c:pt>
                      <c:pt idx="2">
                        <c:v>20.833333333333329</c:v>
                      </c:pt>
                      <c:pt idx="3">
                        <c:v>15.878378378378372</c:v>
                      </c:pt>
                      <c:pt idx="4">
                        <c:v>25.842696629213478</c:v>
                      </c:pt>
                      <c:pt idx="5">
                        <c:v>20.945945945945951</c:v>
                      </c:pt>
                      <c:pt idx="6">
                        <c:v>8.1081081081081123</c:v>
                      </c:pt>
                      <c:pt idx="7">
                        <c:v>33.609958506224061</c:v>
                      </c:pt>
                      <c:pt idx="8">
                        <c:v>23.555555555555557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22FC-4A7B-9258-32D0047DE87F}"/>
                  </c:ext>
                </c:extLst>
              </c15:ser>
            </c15:filteredBarSeries>
            <c15:filteredBarSeries>
              <c15:ser>
                <c:idx val="16"/>
                <c:order val="16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Sheet1!$R$1</c15:sqref>
                        </c15:formulaRef>
                      </c:ext>
                    </c:extLst>
                    <c:strCache>
                      <c:ptCount val="1"/>
                      <c:pt idx="0">
                        <c:v>2008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Sheet1!$R$2:$R$10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11.214953271028051</c:v>
                      </c:pt>
                      <c:pt idx="1">
                        <c:v>0.93457943925231746</c:v>
                      </c:pt>
                      <c:pt idx="2">
                        <c:v>20.059880239520965</c:v>
                      </c:pt>
                      <c:pt idx="3">
                        <c:v>22.873900293255119</c:v>
                      </c:pt>
                      <c:pt idx="4">
                        <c:v>27.331189710610929</c:v>
                      </c:pt>
                      <c:pt idx="5">
                        <c:v>24.926686217008793</c:v>
                      </c:pt>
                      <c:pt idx="6">
                        <c:v>9.3841642228738777</c:v>
                      </c:pt>
                      <c:pt idx="7">
                        <c:v>30.501930501930502</c:v>
                      </c:pt>
                      <c:pt idx="8">
                        <c:v>24.789915966386587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22FC-4A7B-9258-32D0047DE87F}"/>
                  </c:ext>
                </c:extLst>
              </c15:ser>
            </c15:filteredBarSeries>
            <c15:filteredBarSeries>
              <c15:ser>
                <c:idx val="17"/>
                <c:order val="1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Sheet1!$S$1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Sheet1!$S$2:$S$10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21.235521235521233</c:v>
                      </c:pt>
                      <c:pt idx="1">
                        <c:v>6.9498069498069981</c:v>
                      </c:pt>
                      <c:pt idx="2">
                        <c:v>19.950738916256157</c:v>
                      </c:pt>
                      <c:pt idx="3">
                        <c:v>25.242718446601955</c:v>
                      </c:pt>
                      <c:pt idx="4">
                        <c:v>20.41420118343197</c:v>
                      </c:pt>
                      <c:pt idx="5">
                        <c:v>21.307506053268767</c:v>
                      </c:pt>
                      <c:pt idx="6">
                        <c:v>6.7961165048543677</c:v>
                      </c:pt>
                      <c:pt idx="7">
                        <c:v>32.404181184668985</c:v>
                      </c:pt>
                      <c:pt idx="8">
                        <c:v>26.819923371647505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22FC-4A7B-9258-32D0047DE87F}"/>
                  </c:ext>
                </c:extLst>
              </c15:ser>
            </c15:filteredBarSeries>
            <c15:filteredBarSeries>
              <c15:ser>
                <c:idx val="18"/>
                <c:order val="1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Sheet1!$T$1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rgbClr val="FF0000"/>
                  </a:solidFill>
                  <a:ln>
                    <a:noFill/>
                  </a:ln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Sheet1!$T$2:$T$10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20.647773279352194</c:v>
                      </c:pt>
                      <c:pt idx="1">
                        <c:v>2.8571428571428896</c:v>
                      </c:pt>
                      <c:pt idx="2">
                        <c:v>33.41463414634147</c:v>
                      </c:pt>
                      <c:pt idx="3">
                        <c:v>29.698375870069611</c:v>
                      </c:pt>
                      <c:pt idx="4">
                        <c:v>36.190476190476168</c:v>
                      </c:pt>
                      <c:pt idx="5">
                        <c:v>38.051044083526683</c:v>
                      </c:pt>
                      <c:pt idx="6">
                        <c:v>10.930232558139508</c:v>
                      </c:pt>
                      <c:pt idx="7">
                        <c:v>42.906574394463654</c:v>
                      </c:pt>
                      <c:pt idx="8">
                        <c:v>29.699248120300751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22FC-4A7B-9258-32D0047DE87F}"/>
                  </c:ext>
                </c:extLst>
              </c15:ser>
            </c15:filteredBarSeries>
            <c15:filteredBarSeries>
              <c15:ser>
                <c:idx val="19"/>
                <c:order val="19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Sheet1!$U$1</c15:sqref>
                        </c15:formulaRef>
                      </c:ext>
                    </c:extLst>
                    <c:strCache>
                      <c:ptCount val="1"/>
                      <c:pt idx="0">
                        <c:v>2011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Sheet1!$U$2:$U$10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22.923588039867113</c:v>
                      </c:pt>
                      <c:pt idx="1">
                        <c:v>2.7027027027027088</c:v>
                      </c:pt>
                      <c:pt idx="2">
                        <c:v>29.65517241379311</c:v>
                      </c:pt>
                      <c:pt idx="3">
                        <c:v>31.180400890868597</c:v>
                      </c:pt>
                      <c:pt idx="4">
                        <c:v>29.931972789115676</c:v>
                      </c:pt>
                      <c:pt idx="5">
                        <c:v>26.057906458797333</c:v>
                      </c:pt>
                      <c:pt idx="6">
                        <c:v>6.6964285714285694</c:v>
                      </c:pt>
                      <c:pt idx="7">
                        <c:v>36.196319018404907</c:v>
                      </c:pt>
                      <c:pt idx="8">
                        <c:v>27.12418300653593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22FC-4A7B-9258-32D0047DE87F}"/>
                  </c:ext>
                </c:extLst>
              </c15:ser>
            </c15:filteredBarSeries>
            <c15:filteredBarSeries>
              <c15:ser>
                <c:idx val="20"/>
                <c:order val="20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Sheet1!$V$1</c15:sqref>
                        </c15:formulaRef>
                      </c:ext>
                    </c:extLst>
                    <c:strCache>
                      <c:ptCount val="1"/>
                      <c:pt idx="0">
                        <c:v>2012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Sheet1!$V$2:$V$10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31.851851851851848</c:v>
                      </c:pt>
                      <c:pt idx="1">
                        <c:v>8.3333333333333286</c:v>
                      </c:pt>
                      <c:pt idx="2">
                        <c:v>0</c:v>
                      </c:pt>
                      <c:pt idx="3">
                        <c:v>31.343283582089555</c:v>
                      </c:pt>
                      <c:pt idx="4">
                        <c:v>37.417218543046381</c:v>
                      </c:pt>
                      <c:pt idx="5">
                        <c:v>29.850746268656735</c:v>
                      </c:pt>
                      <c:pt idx="6">
                        <c:v>5.3533190578158809</c:v>
                      </c:pt>
                      <c:pt idx="7">
                        <c:v>41.176470588235297</c:v>
                      </c:pt>
                      <c:pt idx="8">
                        <c:v>34.397163120567356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22FC-4A7B-9258-32D0047DE87F}"/>
                  </c:ext>
                </c:extLst>
              </c15:ser>
            </c15:filteredBarSeries>
            <c15:filteredBarSeries>
              <c15:ser>
                <c:idx val="21"/>
                <c:order val="21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Sheet1!$W$1</c15:sqref>
                        </c15:formulaRef>
                      </c:ext>
                    </c:extLst>
                    <c:strCache>
                      <c:ptCount val="1"/>
                      <c:pt idx="0">
                        <c:v>2013</c:v>
                      </c:pt>
                    </c:strCache>
                  </c:strRef>
                </c:tx>
                <c:spPr>
                  <a:solidFill>
                    <a:srgbClr val="FF0000"/>
                  </a:solidFill>
                </c:spPr>
                <c:invertIfNegative val="0"/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Ceftriaxone</c:v>
                      </c:pt>
                      <c:pt idx="1">
                        <c:v>Ertapenem</c:v>
                      </c:pt>
                      <c:pt idx="2">
                        <c:v>Pip/Tazo</c:v>
                      </c:pt>
                      <c:pt idx="3">
                        <c:v>Cefepime</c:v>
                      </c:pt>
                      <c:pt idx="4">
                        <c:v>Imi/Mero</c:v>
                      </c:pt>
                      <c:pt idx="5">
                        <c:v>Gentamicin</c:v>
                      </c:pt>
                      <c:pt idx="6">
                        <c:v>Amikacin</c:v>
                      </c:pt>
                      <c:pt idx="7">
                        <c:v>Quinolone</c:v>
                      </c:pt>
                      <c:pt idx="8">
                        <c:v>TMP/SMX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Sheet1!$W$2:$W$10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26.829268292682968</c:v>
                      </c:pt>
                      <c:pt idx="1">
                        <c:v>10.891089108910862</c:v>
                      </c:pt>
                      <c:pt idx="2">
                        <c:v>27.559055118110223</c:v>
                      </c:pt>
                      <c:pt idx="3">
                        <c:v>27.042253521126781</c:v>
                      </c:pt>
                      <c:pt idx="4">
                        <c:v>40.609137055837571</c:v>
                      </c:pt>
                      <c:pt idx="5">
                        <c:v>25.280898876404493</c:v>
                      </c:pt>
                      <c:pt idx="6">
                        <c:v>5.413105413105427</c:v>
                      </c:pt>
                      <c:pt idx="7">
                        <c:v>39.823008849557539</c:v>
                      </c:pt>
                      <c:pt idx="8">
                        <c:v>33.185840707964601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22FC-4A7B-9258-32D0047DE87F}"/>
                  </c:ext>
                </c:extLst>
              </c15:ser>
            </c15:filteredBarSeries>
          </c:ext>
        </c:extLst>
      </c:barChart>
      <c:catAx>
        <c:axId val="3616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36181120"/>
        <c:crosses val="autoZero"/>
        <c:auto val="1"/>
        <c:lblAlgn val="ctr"/>
        <c:lblOffset val="100"/>
        <c:noMultiLvlLbl val="0"/>
      </c:catAx>
      <c:valAx>
        <c:axId val="36181120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6162944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 Urine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Meropenem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43.641618497109825</c:v>
                </c:pt>
                <c:pt idx="1">
                  <c:v>20.238095238095227</c:v>
                </c:pt>
                <c:pt idx="2">
                  <c:v>10.850439882697955</c:v>
                </c:pt>
                <c:pt idx="3">
                  <c:v>12.238805970149258</c:v>
                </c:pt>
                <c:pt idx="4">
                  <c:v>5.2631578947368496</c:v>
                </c:pt>
                <c:pt idx="5">
                  <c:v>12.536443148688051</c:v>
                </c:pt>
                <c:pt idx="6">
                  <c:v>1.4492753623188293</c:v>
                </c:pt>
                <c:pt idx="7">
                  <c:v>42.318840579710148</c:v>
                </c:pt>
                <c:pt idx="8">
                  <c:v>39.655172413793103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6-41F0-B1B1-FC2DBFDB1F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 Other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Meropenem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57.53012048192771</c:v>
                </c:pt>
                <c:pt idx="1">
                  <c:v>33.438485804416445</c:v>
                </c:pt>
                <c:pt idx="2">
                  <c:v>22.115384615384599</c:v>
                </c:pt>
                <c:pt idx="3">
                  <c:v>19.207317073170728</c:v>
                </c:pt>
                <c:pt idx="4">
                  <c:v>13.975155279503099</c:v>
                </c:pt>
                <c:pt idx="5">
                  <c:v>18.902439024390262</c:v>
                </c:pt>
                <c:pt idx="6">
                  <c:v>3.65853658536588</c:v>
                </c:pt>
                <c:pt idx="7">
                  <c:v>38.757396449704139</c:v>
                </c:pt>
                <c:pt idx="8">
                  <c:v>50.872093023255793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6-41F0-B1B1-FC2DBFDB1F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OPD Urine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Meropenem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Sheet1!$D$2:$D$10</c:f>
              <c:numCache>
                <c:formatCode>0</c:formatCode>
                <c:ptCount val="9"/>
                <c:pt idx="0">
                  <c:v>20.448018380241237</c:v>
                </c:pt>
                <c:pt idx="1">
                  <c:v>8.0579710144927503</c:v>
                </c:pt>
                <c:pt idx="2">
                  <c:v>4.628002343292323</c:v>
                </c:pt>
                <c:pt idx="3">
                  <c:v>3.5444509006391769</c:v>
                </c:pt>
                <c:pt idx="4">
                  <c:v>0.64973419964559298</c:v>
                </c:pt>
                <c:pt idx="5">
                  <c:v>7.8386167146974088</c:v>
                </c:pt>
                <c:pt idx="6">
                  <c:v>1.0932105868814688</c:v>
                </c:pt>
                <c:pt idx="7">
                  <c:v>21.89111747851004</c:v>
                </c:pt>
                <c:pt idx="8">
                  <c:v>25.701202060675442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86-41F0-B1B1-FC2DBFDB1FF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OPD Other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 w="15583">
              <a:noFill/>
              <a:prstDash val="solid"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Ceftriaxone</c:v>
                </c:pt>
                <c:pt idx="1">
                  <c:v>Ertapenem</c:v>
                </c:pt>
                <c:pt idx="2">
                  <c:v>Pip/tazo</c:v>
                </c:pt>
                <c:pt idx="3">
                  <c:v>Cefepime</c:v>
                </c:pt>
                <c:pt idx="4">
                  <c:v>Meropenem</c:v>
                </c:pt>
                <c:pt idx="5">
                  <c:v>Gentamicin</c:v>
                </c:pt>
                <c:pt idx="6">
                  <c:v>Amikacin</c:v>
                </c:pt>
                <c:pt idx="7">
                  <c:v>Quinolone</c:v>
                </c:pt>
                <c:pt idx="8">
                  <c:v>TMP/SMX</c:v>
                </c:pt>
              </c:strCache>
            </c:strRef>
          </c:cat>
          <c:val>
            <c:numRef>
              <c:f>Sheet1!$E$2:$E$10</c:f>
              <c:numCache>
                <c:formatCode>0</c:formatCode>
                <c:ptCount val="9"/>
                <c:pt idx="0">
                  <c:v>29.824561403508767</c:v>
                </c:pt>
                <c:pt idx="1">
                  <c:v>22.781065088757401</c:v>
                </c:pt>
                <c:pt idx="2">
                  <c:v>5.5214723926380316</c:v>
                </c:pt>
                <c:pt idx="3">
                  <c:v>4.7197640117994126</c:v>
                </c:pt>
                <c:pt idx="4">
                  <c:v>2.0467836257309955</c:v>
                </c:pt>
                <c:pt idx="5">
                  <c:v>11.078717201166185</c:v>
                </c:pt>
                <c:pt idx="6">
                  <c:v>-0.29239766081879282</c:v>
                </c:pt>
                <c:pt idx="7">
                  <c:v>16.034985422740519</c:v>
                </c:pt>
                <c:pt idx="8">
                  <c:v>35.072463768115938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86-41F0-B1B1-FC2DBFDB1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16800"/>
        <c:axId val="35519872"/>
      </c:barChart>
      <c:catAx>
        <c:axId val="3551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35519872"/>
        <c:crosses val="autoZero"/>
        <c:auto val="1"/>
        <c:lblAlgn val="ctr"/>
        <c:lblOffset val="100"/>
        <c:noMultiLvlLbl val="0"/>
      </c:catAx>
      <c:valAx>
        <c:axId val="3551987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Resistance (%)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355168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636" y="3336454"/>
            <a:ext cx="6825830" cy="3160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221" tIns="45793" rIns="93221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8113" y="527050"/>
            <a:ext cx="3952875" cy="2635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9477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Data from 2014 forwards calculates activities against all GNR including P. aeruginosa for all pathogens; earlier data does not include P. </a:t>
            </a:r>
            <a:r>
              <a:rPr lang="en-US" b="1" dirty="0" err="1"/>
              <a:t>aer</a:t>
            </a:r>
            <a:r>
              <a:rPr lang="en-US" b="1" dirty="0"/>
              <a:t> for CTX, </a:t>
            </a:r>
            <a:r>
              <a:rPr lang="en-US" b="1" dirty="0" err="1"/>
              <a:t>erta</a:t>
            </a:r>
            <a:r>
              <a:rPr lang="en-US" b="1" dirty="0"/>
              <a:t> &amp; TMP/SMX</a:t>
            </a:r>
          </a:p>
        </p:txBody>
      </p:sp>
    </p:spTree>
    <p:extLst>
      <p:ext uri="{BB962C8B-B14F-4D97-AF65-F5344CB8AC3E}">
        <p14:creationId xmlns:p14="http://schemas.microsoft.com/office/powerpoint/2010/main" val="1328622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b="1" dirty="0"/>
              <a:t>Data from 2014 forwards calculates activities against all GNR including P. aeruginosa for all pathogens; earlier data does not include P. </a:t>
            </a:r>
            <a:r>
              <a:rPr lang="en-US" b="1" dirty="0" err="1"/>
              <a:t>aer</a:t>
            </a:r>
            <a:r>
              <a:rPr lang="en-US" b="1" dirty="0"/>
              <a:t> for CTX, </a:t>
            </a:r>
            <a:r>
              <a:rPr lang="en-US" b="1" dirty="0" err="1"/>
              <a:t>erta</a:t>
            </a:r>
            <a:r>
              <a:rPr lang="en-US" b="1" dirty="0"/>
              <a:t> &amp; TMP/SMX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66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/>
              <a:t>Data from 2014 forwards calculates activities against all GNR including P. aeruginosa for all pathogens; earlier data does not include P. </a:t>
            </a:r>
            <a:r>
              <a:rPr lang="en-US" dirty="0" err="1"/>
              <a:t>aer</a:t>
            </a:r>
            <a:r>
              <a:rPr lang="en-US" dirty="0"/>
              <a:t> for CTX, </a:t>
            </a:r>
            <a:r>
              <a:rPr lang="en-US" dirty="0" err="1"/>
              <a:t>erta</a:t>
            </a:r>
            <a:r>
              <a:rPr lang="en-US" dirty="0"/>
              <a:t> &amp; TMP/SMX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200" y="184150"/>
            <a:ext cx="2397125" cy="6303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184150"/>
            <a:ext cx="7040562" cy="6303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6238" y="1458913"/>
            <a:ext cx="9590087" cy="50292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76238" y="184150"/>
            <a:ext cx="9590087" cy="6303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76238" y="1458913"/>
            <a:ext cx="9590087" cy="502920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200" y="184150"/>
            <a:ext cx="2397125" cy="6303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238" y="184150"/>
            <a:ext cx="7040562" cy="6303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6238" y="1458913"/>
            <a:ext cx="9590087" cy="5029200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76238" y="184150"/>
            <a:ext cx="9590087" cy="6303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184150"/>
            <a:ext cx="9556750" cy="10652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76238" y="1458913"/>
            <a:ext cx="9590087" cy="502920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38" y="1458913"/>
            <a:ext cx="471805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688" y="1458913"/>
            <a:ext cx="4719637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FF">
                <a:gamma/>
                <a:shade val="0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184150"/>
            <a:ext cx="9556750" cy="1065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1458913"/>
            <a:ext cx="9590087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V="1">
            <a:off x="407988" y="1343025"/>
            <a:ext cx="9486900" cy="1111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Monotype Sorts" pitchFamily="2" charset="2"/>
        <a:buChar char="l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-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+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FF">
                <a:gamma/>
                <a:shade val="0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184150"/>
            <a:ext cx="9556750" cy="1065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1458913"/>
            <a:ext cx="9590087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V="1">
            <a:off x="407988" y="1343025"/>
            <a:ext cx="9486900" cy="1111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Monotype Sorts" pitchFamily="2" charset="2"/>
        <a:buChar char="l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-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+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9677400" cy="990600"/>
          </a:xfrm>
          <a:noFill/>
          <a:ln/>
        </p:spPr>
        <p:txBody>
          <a:bodyPr anchor="ctr"/>
          <a:lstStyle/>
          <a:p>
            <a:r>
              <a:rPr lang="en-US" sz="4000" dirty="0"/>
              <a:t>Nosocomial </a:t>
            </a:r>
            <a:r>
              <a:rPr lang="en-US" sz="4000" i="1" dirty="0"/>
              <a:t>E. coli </a:t>
            </a:r>
            <a:r>
              <a:rPr lang="en-US" sz="4000" dirty="0"/>
              <a:t>Urine Isolates</a:t>
            </a:r>
            <a:br>
              <a:rPr lang="en-US" sz="4000" dirty="0"/>
            </a:br>
            <a:r>
              <a:rPr lang="en-US" sz="4000" dirty="0"/>
              <a:t>1995 – 2023</a:t>
            </a:r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91829136"/>
              </p:ext>
            </p:extLst>
          </p:nvPr>
        </p:nvGraphicFramePr>
        <p:xfrm>
          <a:off x="419100" y="1447801"/>
          <a:ext cx="944880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17026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Community </a:t>
            </a:r>
            <a:r>
              <a:rPr lang="en-US" sz="3200" i="1" dirty="0"/>
              <a:t>E. coli </a:t>
            </a:r>
            <a:r>
              <a:rPr lang="en-US" sz="3200" dirty="0"/>
              <a:t>and </a:t>
            </a:r>
            <a:r>
              <a:rPr lang="en-US" sz="3200" i="1" dirty="0"/>
              <a:t>K. pneumoniae  </a:t>
            </a:r>
            <a:br>
              <a:rPr lang="en-US" sz="3200" i="1" dirty="0"/>
            </a:br>
            <a:r>
              <a:rPr lang="en-US" sz="3200" dirty="0"/>
              <a:t>Urine Isolates:  2006 - 2023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0815008"/>
              </p:ext>
            </p:extLst>
          </p:nvPr>
        </p:nvGraphicFramePr>
        <p:xfrm>
          <a:off x="376238" y="1458913"/>
          <a:ext cx="47180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2718863"/>
              </p:ext>
            </p:extLst>
          </p:nvPr>
        </p:nvGraphicFramePr>
        <p:xfrm>
          <a:off x="5372100" y="1524000"/>
          <a:ext cx="47180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2420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S. aureus</a:t>
            </a:r>
            <a:r>
              <a:rPr lang="en-US" dirty="0"/>
              <a:t>:</a:t>
            </a:r>
            <a:r>
              <a:rPr lang="en-US" i="1" dirty="0"/>
              <a:t>  </a:t>
            </a:r>
            <a:r>
              <a:rPr lang="en-US" dirty="0"/>
              <a:t>Outpatient Resistance  </a:t>
            </a:r>
            <a:br>
              <a:rPr lang="en-US" dirty="0"/>
            </a:br>
            <a:r>
              <a:rPr lang="en-US" dirty="0"/>
              <a:t>1997 - 2023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213593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41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S. aureus</a:t>
            </a:r>
            <a:r>
              <a:rPr lang="en-US" dirty="0"/>
              <a:t>:</a:t>
            </a:r>
            <a:r>
              <a:rPr lang="en-US" i="1" dirty="0"/>
              <a:t>  </a:t>
            </a:r>
            <a:r>
              <a:rPr lang="en-US" dirty="0"/>
              <a:t>Nosocomial Resistance  </a:t>
            </a:r>
            <a:br>
              <a:rPr lang="en-US" dirty="0"/>
            </a:br>
            <a:r>
              <a:rPr lang="en-US" dirty="0"/>
              <a:t>1997 –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512441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70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9677400" cy="990600"/>
          </a:xfrm>
          <a:noFill/>
          <a:ln/>
        </p:spPr>
        <p:txBody>
          <a:bodyPr anchor="ctr"/>
          <a:lstStyle/>
          <a:p>
            <a:r>
              <a:rPr lang="en-US" dirty="0"/>
              <a:t>Nosocomial </a:t>
            </a:r>
            <a:r>
              <a:rPr lang="en-US" i="1" dirty="0"/>
              <a:t>K. pneumoniae </a:t>
            </a:r>
            <a:r>
              <a:rPr lang="en-US" dirty="0"/>
              <a:t>Urine Isolates</a:t>
            </a:r>
            <a:br>
              <a:rPr lang="en-US" dirty="0"/>
            </a:br>
            <a:r>
              <a:rPr lang="en-US" dirty="0"/>
              <a:t>1995 - 2023</a:t>
            </a:r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9821573"/>
              </p:ext>
            </p:extLst>
          </p:nvPr>
        </p:nvGraphicFramePr>
        <p:xfrm>
          <a:off x="419101" y="1523999"/>
          <a:ext cx="9118600" cy="503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14572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9677400" cy="990600"/>
          </a:xfrm>
          <a:noFill/>
          <a:ln/>
        </p:spPr>
        <p:txBody>
          <a:bodyPr anchor="ctr"/>
          <a:lstStyle/>
          <a:p>
            <a:r>
              <a:rPr lang="en-US" dirty="0"/>
              <a:t>Nosocomial </a:t>
            </a:r>
            <a:r>
              <a:rPr lang="en-US" i="1" dirty="0"/>
              <a:t>P. aeruginosa </a:t>
            </a:r>
            <a:r>
              <a:rPr lang="en-US" dirty="0"/>
              <a:t>Urine Isolates</a:t>
            </a:r>
            <a:br>
              <a:rPr lang="en-US" dirty="0"/>
            </a:br>
            <a:r>
              <a:rPr lang="en-US" dirty="0"/>
              <a:t>1991 – 2023</a:t>
            </a:r>
          </a:p>
        </p:txBody>
      </p:sp>
      <p:graphicFrame>
        <p:nvGraphicFramePr>
          <p:cNvPr id="5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72807526"/>
              </p:ext>
            </p:extLst>
          </p:nvPr>
        </p:nvGraphicFramePr>
        <p:xfrm>
          <a:off x="419100" y="1524000"/>
          <a:ext cx="9448799" cy="5035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6675" y="6553200"/>
            <a:ext cx="5532733" cy="276999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2004 CFP replaced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ceftaz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 2016 MER replaced IMI; 2012 no Pip/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tazo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data; </a:t>
            </a:r>
          </a:p>
        </p:txBody>
      </p:sp>
    </p:spTree>
    <p:extLst>
      <p:ext uri="{BB962C8B-B14F-4D97-AF65-F5344CB8AC3E}">
        <p14:creationId xmlns:p14="http://schemas.microsoft.com/office/powerpoint/2010/main" val="370727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9677400" cy="990600"/>
          </a:xfrm>
          <a:noFill/>
          <a:ln/>
        </p:spPr>
        <p:txBody>
          <a:bodyPr anchor="ctr"/>
          <a:lstStyle/>
          <a:p>
            <a:r>
              <a:rPr lang="en-US" sz="4000" dirty="0"/>
              <a:t>Nosocomial </a:t>
            </a:r>
            <a:r>
              <a:rPr lang="en-US" sz="4000" i="1" dirty="0"/>
              <a:t>E. coli </a:t>
            </a:r>
            <a:r>
              <a:rPr lang="en-US" sz="4000" dirty="0"/>
              <a:t>Non </a:t>
            </a:r>
            <a:r>
              <a:rPr lang="en-US" sz="4000" i="1" dirty="0"/>
              <a:t>- </a:t>
            </a:r>
            <a:r>
              <a:rPr lang="en-US" sz="4000" dirty="0"/>
              <a:t>Urine Isolates</a:t>
            </a:r>
            <a:br>
              <a:rPr lang="en-US" sz="4000" dirty="0"/>
            </a:br>
            <a:r>
              <a:rPr lang="en-US" sz="4000" dirty="0"/>
              <a:t>1995 – 2023</a:t>
            </a:r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59136709"/>
              </p:ext>
            </p:extLst>
          </p:nvPr>
        </p:nvGraphicFramePr>
        <p:xfrm>
          <a:off x="495300" y="1524000"/>
          <a:ext cx="9372600" cy="503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29322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9601200" cy="1066800"/>
          </a:xfrm>
        </p:spPr>
        <p:txBody>
          <a:bodyPr/>
          <a:lstStyle/>
          <a:p>
            <a:r>
              <a:rPr lang="en-US" sz="3200" dirty="0"/>
              <a:t>Nosocomial </a:t>
            </a:r>
            <a:r>
              <a:rPr lang="en-US" sz="3200" i="1" dirty="0"/>
              <a:t>K. pneumoniae </a:t>
            </a:r>
            <a:r>
              <a:rPr lang="en-US" sz="3200" dirty="0"/>
              <a:t>Non</a:t>
            </a:r>
            <a:r>
              <a:rPr lang="en-US" sz="3200" i="1" dirty="0"/>
              <a:t> - </a:t>
            </a:r>
            <a:r>
              <a:rPr lang="en-US" sz="3200" dirty="0"/>
              <a:t>Urine Isolates</a:t>
            </a:r>
            <a:br>
              <a:rPr lang="en-US" sz="3200" dirty="0"/>
            </a:br>
            <a:r>
              <a:rPr lang="en-US" sz="3200" dirty="0"/>
              <a:t>1995 – 2023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0366860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71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9601200" cy="1066800"/>
          </a:xfrm>
        </p:spPr>
        <p:txBody>
          <a:bodyPr/>
          <a:lstStyle/>
          <a:p>
            <a:r>
              <a:rPr lang="en-US" sz="3200" dirty="0"/>
              <a:t>Nosocomial </a:t>
            </a:r>
            <a:r>
              <a:rPr lang="en-US" sz="3200" i="1" dirty="0"/>
              <a:t>P. aeruginosa </a:t>
            </a:r>
            <a:r>
              <a:rPr lang="en-US" sz="3200" dirty="0"/>
              <a:t>Non</a:t>
            </a:r>
            <a:r>
              <a:rPr lang="en-US" sz="3200" i="1" dirty="0"/>
              <a:t> - </a:t>
            </a:r>
            <a:r>
              <a:rPr lang="en-US" sz="3200" dirty="0"/>
              <a:t>Urine Isolates</a:t>
            </a:r>
            <a:br>
              <a:rPr lang="en-US" sz="3200" dirty="0"/>
            </a:br>
            <a:r>
              <a:rPr lang="en-US" sz="3200" dirty="0"/>
              <a:t>1994 – 2023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12375812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CBFAA1D8-537C-4E89-8269-C548C4112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" y="6553200"/>
            <a:ext cx="5532733" cy="276999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2004 CFP replaced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ceftaz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 2016 MER replaced IMI; 2012 no Pip/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tazo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data; </a:t>
            </a:r>
          </a:p>
        </p:txBody>
      </p:sp>
    </p:spTree>
    <p:extLst>
      <p:ext uri="{BB962C8B-B14F-4D97-AF65-F5344CB8AC3E}">
        <p14:creationId xmlns:p14="http://schemas.microsoft.com/office/powerpoint/2010/main" val="336229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9601200" cy="1066800"/>
          </a:xfrm>
        </p:spPr>
        <p:txBody>
          <a:bodyPr/>
          <a:lstStyle/>
          <a:p>
            <a:r>
              <a:rPr lang="en-US" dirty="0"/>
              <a:t>All Common Nosocomial Urine GNR</a:t>
            </a:r>
            <a:br>
              <a:rPr lang="en-US" dirty="0"/>
            </a:br>
            <a:r>
              <a:rPr lang="en-US" dirty="0"/>
              <a:t>2014 - 2023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90757306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89089EA6-5BEC-4784-926F-15CF3F2D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2" y="6490900"/>
            <a:ext cx="9786936" cy="276999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2004 CFP replaced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ceftaz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 2016 MER replaced IMI; 2012 no Pip/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tazo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data; All P.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aer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assumed to be resistant to CTX,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erta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&amp; TMP/SMX </a:t>
            </a:r>
          </a:p>
        </p:txBody>
      </p:sp>
    </p:spTree>
    <p:extLst>
      <p:ext uri="{BB962C8B-B14F-4D97-AF65-F5344CB8AC3E}">
        <p14:creationId xmlns:p14="http://schemas.microsoft.com/office/powerpoint/2010/main" val="392314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9601200" cy="1066800"/>
          </a:xfrm>
        </p:spPr>
        <p:txBody>
          <a:bodyPr/>
          <a:lstStyle/>
          <a:p>
            <a:r>
              <a:rPr lang="en-US" dirty="0"/>
              <a:t>All Common Nosocomial Non-Urine GNR</a:t>
            </a:r>
            <a:br>
              <a:rPr lang="en-US" dirty="0"/>
            </a:br>
            <a:r>
              <a:rPr lang="en-US" dirty="0"/>
              <a:t>2014 – 2023</a:t>
            </a: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91105908"/>
              </p:ext>
            </p:extLst>
          </p:nvPr>
        </p:nvGraphicFramePr>
        <p:xfrm>
          <a:off x="376238" y="1458913"/>
          <a:ext cx="959008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4">
            <a:extLst>
              <a:ext uri="{FF2B5EF4-FFF2-40B4-BE49-F238E27FC236}">
                <a16:creationId xmlns:a16="http://schemas.microsoft.com/office/drawing/2014/main" id="{3FB80663-C47B-14B9-F34C-A241F6DE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2" y="6490900"/>
            <a:ext cx="9786936" cy="276999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2004 CFP replaced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ceftaz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; 2016 MER replaced IMI; 2012 no Pip/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tazo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data; All P.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aer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assumed to be resistant to CTX,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erta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&amp; TMP/SMX </a:t>
            </a:r>
          </a:p>
        </p:txBody>
      </p:sp>
    </p:spTree>
    <p:extLst>
      <p:ext uri="{BB962C8B-B14F-4D97-AF65-F5344CB8AC3E}">
        <p14:creationId xmlns:p14="http://schemas.microsoft.com/office/powerpoint/2010/main" val="283746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376238" y="76200"/>
            <a:ext cx="9556750" cy="1065213"/>
          </a:xfrm>
          <a:noFill/>
          <a:ln/>
        </p:spPr>
        <p:txBody>
          <a:bodyPr anchor="ctr"/>
          <a:lstStyle/>
          <a:p>
            <a:r>
              <a:rPr lang="en-US" sz="4000" dirty="0"/>
              <a:t>All GNR:  Nosocomial vs. Outpatient Antimicrobial Resistance (2023)</a:t>
            </a:r>
          </a:p>
        </p:txBody>
      </p:sp>
      <p:graphicFrame>
        <p:nvGraphicFramePr>
          <p:cNvPr id="5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56624301"/>
              </p:ext>
            </p:extLst>
          </p:nvPr>
        </p:nvGraphicFramePr>
        <p:xfrm>
          <a:off x="450850" y="1673225"/>
          <a:ext cx="9307513" cy="480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70994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BG Color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FFFFFF"/>
      </a:lt2>
      <a:accent1>
        <a:srgbClr val="FC0128"/>
      </a:accent1>
      <a:accent2>
        <a:srgbClr val="114FFB"/>
      </a:accent2>
      <a:accent3>
        <a:srgbClr val="AAB2FD"/>
      </a:accent3>
      <a:accent4>
        <a:srgbClr val="DADADA"/>
      </a:accent4>
      <a:accent5>
        <a:srgbClr val="FDAAAC"/>
      </a:accent5>
      <a:accent6>
        <a:srgbClr val="0E47E3"/>
      </a:accent6>
      <a:hlink>
        <a:srgbClr val="CECECE"/>
      </a:hlink>
      <a:folHlink>
        <a:srgbClr val="8CF4EA"/>
      </a:folHlink>
    </a:clrScheme>
    <a:fontScheme name="Color template 10-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AFD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AFD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lor template 10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 template 10-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G Color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FFFFFF"/>
      </a:lt2>
      <a:accent1>
        <a:srgbClr val="FC0128"/>
      </a:accent1>
      <a:accent2>
        <a:srgbClr val="114FFB"/>
      </a:accent2>
      <a:accent3>
        <a:srgbClr val="AAB2FD"/>
      </a:accent3>
      <a:accent4>
        <a:srgbClr val="DADADA"/>
      </a:accent4>
      <a:accent5>
        <a:srgbClr val="FDAAAC"/>
      </a:accent5>
      <a:accent6>
        <a:srgbClr val="0E47E3"/>
      </a:accent6>
      <a:hlink>
        <a:srgbClr val="CECECE"/>
      </a:hlink>
      <a:folHlink>
        <a:srgbClr val="8CF4EA"/>
      </a:folHlink>
    </a:clrScheme>
    <a:fontScheme name="Color template 10-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AFD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rgbClr val="FAFD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lor template 10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 template 10-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 template 10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8_HIV master 11">
    <a:dk1>
      <a:srgbClr val="000000"/>
    </a:dk1>
    <a:lt1>
      <a:srgbClr val="FFFFFF"/>
    </a:lt1>
    <a:dk2>
      <a:srgbClr val="000000"/>
    </a:dk2>
    <a:lt2>
      <a:srgbClr val="808080"/>
    </a:lt2>
    <a:accent1>
      <a:srgbClr val="FF0000"/>
    </a:accent1>
    <a:accent2>
      <a:srgbClr val="0000FF"/>
    </a:accent2>
    <a:accent3>
      <a:srgbClr val="FFFFFF"/>
    </a:accent3>
    <a:accent4>
      <a:srgbClr val="000000"/>
    </a:accent4>
    <a:accent5>
      <a:srgbClr val="FFAAAA"/>
    </a:accent5>
    <a:accent6>
      <a:srgbClr val="0000E7"/>
    </a:accent6>
    <a:hlink>
      <a:srgbClr val="66FF33"/>
    </a:hlink>
    <a:folHlink>
      <a:srgbClr val="00FFFF"/>
    </a:folHlink>
  </a:clrScheme>
  <a:fontScheme name="8_HIV 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8_HIV master 11">
    <a:dk1>
      <a:srgbClr val="000000"/>
    </a:dk1>
    <a:lt1>
      <a:srgbClr val="FFFFFF"/>
    </a:lt1>
    <a:dk2>
      <a:srgbClr val="000000"/>
    </a:dk2>
    <a:lt2>
      <a:srgbClr val="808080"/>
    </a:lt2>
    <a:accent1>
      <a:srgbClr val="FF0000"/>
    </a:accent1>
    <a:accent2>
      <a:srgbClr val="0000FF"/>
    </a:accent2>
    <a:accent3>
      <a:srgbClr val="FFFFFF"/>
    </a:accent3>
    <a:accent4>
      <a:srgbClr val="000000"/>
    </a:accent4>
    <a:accent5>
      <a:srgbClr val="FFAAAA"/>
    </a:accent5>
    <a:accent6>
      <a:srgbClr val="0000E7"/>
    </a:accent6>
    <a:hlink>
      <a:srgbClr val="66FF33"/>
    </a:hlink>
    <a:folHlink>
      <a:srgbClr val="00FFFF"/>
    </a:folHlink>
  </a:clrScheme>
  <a:fontScheme name="8_HIV 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8_HIV master 11">
    <a:dk1>
      <a:srgbClr val="000000"/>
    </a:dk1>
    <a:lt1>
      <a:srgbClr val="FFFFFF"/>
    </a:lt1>
    <a:dk2>
      <a:srgbClr val="000000"/>
    </a:dk2>
    <a:lt2>
      <a:srgbClr val="808080"/>
    </a:lt2>
    <a:accent1>
      <a:srgbClr val="FF0000"/>
    </a:accent1>
    <a:accent2>
      <a:srgbClr val="0000FF"/>
    </a:accent2>
    <a:accent3>
      <a:srgbClr val="FFFFFF"/>
    </a:accent3>
    <a:accent4>
      <a:srgbClr val="000000"/>
    </a:accent4>
    <a:accent5>
      <a:srgbClr val="FFAAAA"/>
    </a:accent5>
    <a:accent6>
      <a:srgbClr val="0000E7"/>
    </a:accent6>
    <a:hlink>
      <a:srgbClr val="66FF33"/>
    </a:hlink>
    <a:folHlink>
      <a:srgbClr val="00FFFF"/>
    </a:folHlink>
  </a:clrScheme>
  <a:fontScheme name="8_HIV 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8_HIV master 11">
    <a:dk1>
      <a:srgbClr val="000000"/>
    </a:dk1>
    <a:lt1>
      <a:srgbClr val="FFFFFF"/>
    </a:lt1>
    <a:dk2>
      <a:srgbClr val="000000"/>
    </a:dk2>
    <a:lt2>
      <a:srgbClr val="808080"/>
    </a:lt2>
    <a:accent1>
      <a:srgbClr val="FF0000"/>
    </a:accent1>
    <a:accent2>
      <a:srgbClr val="0000FF"/>
    </a:accent2>
    <a:accent3>
      <a:srgbClr val="FFFFFF"/>
    </a:accent3>
    <a:accent4>
      <a:srgbClr val="000000"/>
    </a:accent4>
    <a:accent5>
      <a:srgbClr val="FFAAAA"/>
    </a:accent5>
    <a:accent6>
      <a:srgbClr val="0000E7"/>
    </a:accent6>
    <a:hlink>
      <a:srgbClr val="66FF33"/>
    </a:hlink>
    <a:folHlink>
      <a:srgbClr val="00FFFF"/>
    </a:folHlink>
  </a:clrScheme>
  <a:fontScheme name="8_HIV master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14FFB"/>
    </a:dk2>
    <a:lt2>
      <a:srgbClr val="FFFFFF"/>
    </a:lt2>
    <a:accent1>
      <a:srgbClr val="FC0128"/>
    </a:accent1>
    <a:accent2>
      <a:srgbClr val="114FFB"/>
    </a:accent2>
    <a:accent3>
      <a:srgbClr val="AAB2FD"/>
    </a:accent3>
    <a:accent4>
      <a:srgbClr val="DADADA"/>
    </a:accent4>
    <a:accent5>
      <a:srgbClr val="FDAAAC"/>
    </a:accent5>
    <a:accent6>
      <a:srgbClr val="0E47E3"/>
    </a:accent6>
    <a:hlink>
      <a:srgbClr val="CECECE"/>
    </a:hlink>
    <a:folHlink>
      <a:srgbClr val="8CF4EA"/>
    </a:folHlink>
  </a:clrScheme>
  <a:fontScheme name="Color template 10-07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Office\Templates\ABITREND.pot</Template>
  <TotalTime>1645</TotalTime>
  <Pages>9</Pages>
  <Words>364</Words>
  <Application>Microsoft Office PowerPoint</Application>
  <PresentationFormat>35mm Slides</PresentationFormat>
  <Paragraphs>34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Times New Roman</vt:lpstr>
      <vt:lpstr>MBG Color Theme</vt:lpstr>
      <vt:lpstr>1_MBG Color Theme</vt:lpstr>
      <vt:lpstr>Nosocomial E. coli Urine Isolates 1995 – 2023</vt:lpstr>
      <vt:lpstr>Nosocomial K. pneumoniae Urine Isolates 1995 - 2023</vt:lpstr>
      <vt:lpstr>Nosocomial P. aeruginosa Urine Isolates 1991 – 2023</vt:lpstr>
      <vt:lpstr>Nosocomial E. coli Non - Urine Isolates 1995 – 2023</vt:lpstr>
      <vt:lpstr>Nosocomial K. pneumoniae Non - Urine Isolates 1995 – 2023</vt:lpstr>
      <vt:lpstr>Nosocomial P. aeruginosa Non - Urine Isolates 1994 – 2023</vt:lpstr>
      <vt:lpstr>All Common Nosocomial Urine GNR 2014 - 2023</vt:lpstr>
      <vt:lpstr>All Common Nosocomial Non-Urine GNR 2014 – 2023</vt:lpstr>
      <vt:lpstr>All GNR:  Nosocomial vs. Outpatient Antimicrobial Resistance (2023)</vt:lpstr>
      <vt:lpstr>Community E. coli and K. pneumoniae   Urine Isolates:  2006 - 2023</vt:lpstr>
      <vt:lpstr>S. aureus:  Outpatient Resistance   1997 - 2023</vt:lpstr>
      <vt:lpstr>S. aureus:  Nosocomial Resistance   1997 – 2023</vt:lpstr>
    </vt:vector>
  </TitlesOfParts>
  <Company>MBG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Matthew Bidwell Goetz</dc:creator>
  <cp:lastModifiedBy>Matt Goetz</cp:lastModifiedBy>
  <cp:revision>160</cp:revision>
  <cp:lastPrinted>2017-01-13T19:41:55Z</cp:lastPrinted>
  <dcterms:created xsi:type="dcterms:W3CDTF">1998-01-21T07:12:28Z</dcterms:created>
  <dcterms:modified xsi:type="dcterms:W3CDTF">2024-01-15T00:37:33Z</dcterms:modified>
</cp:coreProperties>
</file>